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5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108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01B0C-2D11-4641-8D01-8E4F1ED23F28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40CF2-E09B-B24E-981B-8E272A248B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89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40CF2-E09B-B24E-981B-8E272A248B8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5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B52DB234-3D1C-F745-893C-034E49E97092}" type="datetimeFigureOut">
              <a:rPr lang="en-US" smtClean="0"/>
              <a:pPr/>
              <a:t>9/29/2015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004B14C7-B5C0-5840-A733-43BA68C1F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CT1zd65tC0o" TargetMode="External"/><Relationship Id="rId3" Type="http://schemas.openxmlformats.org/officeDocument/2006/relationships/hyperlink" Target="http://www.britannica.com/science/aldehyde" TargetMode="External"/><Relationship Id="rId7" Type="http://schemas.openxmlformats.org/officeDocument/2006/relationships/hyperlink" Target="https://www.youtube.com/watch?v=JMsqu236bZo" TargetMode="External"/><Relationship Id="rId2" Type="http://schemas.openxmlformats.org/officeDocument/2006/relationships/hyperlink" Target="http://www2.chemistry.msu.edu/faculty/reusch/VirtTxtJml/aldket1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oeyBfrx5RJY" TargetMode="External"/><Relationship Id="rId5" Type="http://schemas.openxmlformats.org/officeDocument/2006/relationships/hyperlink" Target="http://2012books.lardbucket.org/books/introduction-to-chemistry-general-organic-and-biological/s17-09-aldehydes-and-ketones-structur.html" TargetMode="External"/><Relationship Id="rId4" Type="http://schemas.openxmlformats.org/officeDocument/2006/relationships/hyperlink" Target="http://chemwiki.ucdavis.edu/?title=Organic_Chemistry/Aldehydes_and_Ketones/Nomenclature_of_Aldehydes_&amp;_Keton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Aldehydes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Organic Family</a:t>
            </a:r>
          </a:p>
          <a:p>
            <a:endParaRPr lang="en-US" dirty="0"/>
          </a:p>
        </p:txBody>
      </p:sp>
      <p:pic>
        <p:nvPicPr>
          <p:cNvPr id="5" name="Picture 4" descr="aldehyde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732771">
            <a:off x="6422961" y="3073728"/>
            <a:ext cx="1780223" cy="1440362"/>
          </a:xfrm>
          <a:prstGeom prst="rect">
            <a:avLst/>
          </a:prstGeom>
        </p:spPr>
      </p:pic>
      <p:pic>
        <p:nvPicPr>
          <p:cNvPr id="6" name="Picture 5" descr="aldehyd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870125">
            <a:off x="355451" y="718496"/>
            <a:ext cx="2081622" cy="1795399"/>
          </a:xfrm>
          <a:prstGeom prst="rect">
            <a:avLst/>
          </a:prstGeom>
        </p:spPr>
      </p:pic>
      <p:pic>
        <p:nvPicPr>
          <p:cNvPr id="7" name="Picture 6" descr="aldehyde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31053">
            <a:off x="6220395" y="655301"/>
            <a:ext cx="2490977" cy="1475962"/>
          </a:xfrm>
          <a:prstGeom prst="rect">
            <a:avLst/>
          </a:prstGeom>
        </p:spPr>
      </p:pic>
      <p:pic>
        <p:nvPicPr>
          <p:cNvPr id="8" name="Picture 7" descr="aldehyd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544852">
            <a:off x="1031908" y="3555066"/>
            <a:ext cx="1619250" cy="1200150"/>
          </a:xfrm>
          <a:prstGeom prst="rect">
            <a:avLst/>
          </a:prstGeom>
        </p:spPr>
      </p:pic>
      <p:pic>
        <p:nvPicPr>
          <p:cNvPr id="10" name="Picture 9" descr="FD00261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437631">
            <a:off x="1985637" y="4921377"/>
            <a:ext cx="690445" cy="1236262"/>
          </a:xfrm>
          <a:prstGeom prst="rect">
            <a:avLst/>
          </a:prstGeom>
        </p:spPr>
      </p:pic>
      <p:pic>
        <p:nvPicPr>
          <p:cNvPr id="11" name="Picture 10" descr="AA02633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290684">
            <a:off x="6181615" y="5130213"/>
            <a:ext cx="1227117" cy="913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</a:t>
            </a:r>
            <a:r>
              <a:rPr lang="en-US" dirty="0" err="1" smtClean="0"/>
              <a:t>aldehyde</a:t>
            </a:r>
            <a:r>
              <a:rPr lang="en-US" dirty="0" smtClean="0"/>
              <a:t> anyway?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An organic compound in which the carbonyl group (C=O) is attached to at least one hydrogen (-CHO). The general formula for an </a:t>
            </a:r>
            <a:r>
              <a:rPr lang="en-US" sz="4000" dirty="0" err="1" smtClean="0"/>
              <a:t>aldehyde</a:t>
            </a:r>
            <a:r>
              <a:rPr lang="en-US" sz="4000" dirty="0" smtClean="0"/>
              <a:t> is RCHO.</a:t>
            </a:r>
          </a:p>
          <a:p>
            <a:pPr>
              <a:buNone/>
            </a:pPr>
            <a:endParaRPr lang="en-US" sz="4000" dirty="0"/>
          </a:p>
        </p:txBody>
      </p:sp>
      <p:pic>
        <p:nvPicPr>
          <p:cNvPr id="4" name="Picture 3" descr="aldehyde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0" y="5133733"/>
            <a:ext cx="1535241" cy="1404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286" y="0"/>
            <a:ext cx="6695395" cy="1318680"/>
          </a:xfrm>
        </p:spPr>
        <p:txBody>
          <a:bodyPr/>
          <a:lstStyle/>
          <a:p>
            <a:r>
              <a:rPr lang="en-US" dirty="0" smtClean="0"/>
              <a:t>Everyday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188357"/>
            <a:ext cx="7581901" cy="532288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Aldehydes</a:t>
            </a:r>
            <a:r>
              <a:rPr lang="en-US" dirty="0" smtClean="0"/>
              <a:t> are responsible for the </a:t>
            </a:r>
            <a:r>
              <a:rPr lang="en-US" dirty="0" err="1" smtClean="0"/>
              <a:t>flavour</a:t>
            </a:r>
            <a:r>
              <a:rPr lang="en-US" dirty="0" smtClean="0"/>
              <a:t> and aromas of multiple everyday items such as </a:t>
            </a:r>
            <a:r>
              <a:rPr lang="en-US" u="sng" dirty="0" smtClean="0"/>
              <a:t>fruits, essential oils and perfumes</a:t>
            </a:r>
            <a:r>
              <a:rPr lang="en-US" dirty="0" smtClean="0"/>
              <a:t>. The lowest chain </a:t>
            </a:r>
            <a:r>
              <a:rPr lang="en-US" dirty="0" err="1" smtClean="0"/>
              <a:t>aldehydes</a:t>
            </a:r>
            <a:r>
              <a:rPr lang="en-US" dirty="0" smtClean="0"/>
              <a:t> have a more irritating odor while the higher ones have flowery scents.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Methanal</a:t>
            </a:r>
            <a:r>
              <a:rPr lang="en-US" dirty="0" smtClean="0"/>
              <a:t> – (Formaldehyde, the simplest </a:t>
            </a:r>
            <a:r>
              <a:rPr lang="en-US" dirty="0" err="1" smtClean="0"/>
              <a:t>aldehyde</a:t>
            </a:r>
            <a:r>
              <a:rPr lang="en-US" dirty="0" smtClean="0"/>
              <a:t>) (</a:t>
            </a:r>
            <a:r>
              <a:rPr lang="en-US" dirty="0" smtClean="0">
                <a:solidFill>
                  <a:srgbClr val="FF6600"/>
                </a:solidFill>
              </a:rPr>
              <a:t>Biological preservation liquid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Ethanal</a:t>
            </a:r>
            <a:r>
              <a:rPr lang="en-US" dirty="0" smtClean="0"/>
              <a:t>- (acetaldehyde) (</a:t>
            </a:r>
            <a:r>
              <a:rPr lang="en-US" dirty="0" smtClean="0">
                <a:solidFill>
                  <a:srgbClr val="FF6600"/>
                </a:solidFill>
              </a:rPr>
              <a:t>The main cause of hangovers after consumption of alcohol. Causes headaches, nausea and vertigo.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Vanillan</a:t>
            </a:r>
            <a:r>
              <a:rPr lang="en-US" dirty="0" smtClean="0"/>
              <a:t>- (4-hydroxy-3-methoxybenzaldehyde) (</a:t>
            </a:r>
            <a:r>
              <a:rPr lang="en-US" dirty="0" smtClean="0">
                <a:solidFill>
                  <a:srgbClr val="FF6600"/>
                </a:solidFill>
              </a:rPr>
              <a:t>Vanilla </a:t>
            </a:r>
            <a:r>
              <a:rPr lang="en-US" dirty="0" err="1" smtClean="0">
                <a:solidFill>
                  <a:srgbClr val="FF6600"/>
                </a:solidFill>
              </a:rPr>
              <a:t>flavouring</a:t>
            </a:r>
            <a:r>
              <a:rPr lang="en-US" dirty="0" smtClean="0">
                <a:solidFill>
                  <a:srgbClr val="FF6600"/>
                </a:solidFill>
              </a:rPr>
              <a:t> aroma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Benzaldehyde</a:t>
            </a:r>
            <a:r>
              <a:rPr lang="en-US" dirty="0" smtClean="0"/>
              <a:t>- (</a:t>
            </a:r>
            <a:r>
              <a:rPr lang="en-US" dirty="0" smtClean="0">
                <a:solidFill>
                  <a:srgbClr val="FF6600"/>
                </a:solidFill>
              </a:rPr>
              <a:t>Almond oil aroma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Cinnamaldehyde</a:t>
            </a:r>
            <a:r>
              <a:rPr lang="en-US" dirty="0" smtClean="0"/>
              <a:t>- (3-phenyl-2-propenal) (</a:t>
            </a:r>
            <a:r>
              <a:rPr lang="en-US" dirty="0" smtClean="0">
                <a:solidFill>
                  <a:srgbClr val="FF6600"/>
                </a:solidFill>
              </a:rPr>
              <a:t>The aroma of cinnamon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IUPAC Naming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551214"/>
            <a:ext cx="7901895" cy="5306786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None/>
            </a:pPr>
            <a:r>
              <a:rPr lang="en-US" u="sng" dirty="0" smtClean="0"/>
              <a:t>Replace the regular suffix -</a:t>
            </a:r>
            <a:r>
              <a:rPr lang="en-US" u="sng" dirty="0" err="1" smtClean="0"/>
              <a:t>ane</a:t>
            </a:r>
            <a:r>
              <a:rPr lang="en-US" u="sng" dirty="0" smtClean="0"/>
              <a:t> ending with –al ending. </a:t>
            </a:r>
            <a:r>
              <a:rPr lang="en-US" dirty="0" err="1" smtClean="0"/>
              <a:t>Aldehydes</a:t>
            </a:r>
            <a:r>
              <a:rPr lang="en-US" dirty="0" smtClean="0"/>
              <a:t> have the IUPAC naming scheme along with more commonly used names.</a:t>
            </a:r>
          </a:p>
          <a:p>
            <a:pPr marL="457200" indent="-457200">
              <a:buAutoNum type="arabicPeriod"/>
            </a:pPr>
            <a:r>
              <a:rPr lang="en-US" dirty="0" smtClean="0"/>
              <a:t>Find the longest parent chain including the </a:t>
            </a:r>
            <a:r>
              <a:rPr lang="en-US" u="sng" dirty="0" smtClean="0"/>
              <a:t>carbonyl group </a:t>
            </a:r>
            <a:r>
              <a:rPr lang="en-US" dirty="0" smtClean="0"/>
              <a:t>which will always be at the end of the chain. The carbonyl group takes precedence when numbering locations.</a:t>
            </a:r>
          </a:p>
          <a:p>
            <a:pPr marL="457200" indent="-457200">
              <a:buAutoNum type="arabicPeriod"/>
            </a:pPr>
            <a:r>
              <a:rPr lang="en-US" dirty="0" smtClean="0"/>
              <a:t>The continuous chain </a:t>
            </a:r>
            <a:r>
              <a:rPr lang="en-US" dirty="0" err="1" smtClean="0"/>
              <a:t>aldehydes</a:t>
            </a:r>
            <a:r>
              <a:rPr lang="en-US" dirty="0" smtClean="0"/>
              <a:t> are named </a:t>
            </a:r>
            <a:r>
              <a:rPr lang="en-US" dirty="0" err="1" smtClean="0"/>
              <a:t>methanal</a:t>
            </a:r>
            <a:r>
              <a:rPr lang="en-US" dirty="0" smtClean="0"/>
              <a:t>, </a:t>
            </a:r>
            <a:r>
              <a:rPr lang="en-US" dirty="0" err="1" smtClean="0"/>
              <a:t>ethanal</a:t>
            </a:r>
            <a:r>
              <a:rPr lang="en-US" dirty="0" smtClean="0"/>
              <a:t>, </a:t>
            </a:r>
            <a:r>
              <a:rPr lang="en-US" dirty="0" err="1" smtClean="0"/>
              <a:t>propanal</a:t>
            </a:r>
            <a:r>
              <a:rPr lang="en-US" dirty="0" smtClean="0"/>
              <a:t> etc…</a:t>
            </a:r>
          </a:p>
          <a:p>
            <a:pPr marL="457200" indent="-457200">
              <a:buAutoNum type="arabicPeriod"/>
            </a:pPr>
            <a:r>
              <a:rPr lang="en-US" dirty="0" smtClean="0"/>
              <a:t>You must number double, triple bonds and attachments. Always have the lowest location number possible.</a:t>
            </a:r>
          </a:p>
          <a:p>
            <a:pPr marL="457200" indent="-457200">
              <a:buAutoNum type="arabicPeriod"/>
            </a:pPr>
            <a:r>
              <a:rPr lang="en-US" dirty="0" smtClean="0"/>
              <a:t>When naming double and triple bonds replace the parent chain “a” with “</a:t>
            </a:r>
            <a:r>
              <a:rPr lang="en-US" dirty="0" err="1" smtClean="0"/>
              <a:t>e</a:t>
            </a:r>
            <a:r>
              <a:rPr lang="en-US" dirty="0" smtClean="0"/>
              <a:t>” or “</a:t>
            </a:r>
            <a:r>
              <a:rPr lang="en-US" dirty="0" err="1" smtClean="0"/>
              <a:t>y</a:t>
            </a:r>
            <a:r>
              <a:rPr lang="en-US" dirty="0" smtClean="0"/>
              <a:t>”. The same as alkenes and alkynes.</a:t>
            </a:r>
          </a:p>
          <a:p>
            <a:pPr marL="457200" indent="-457200">
              <a:buAutoNum type="arabicPeriod"/>
            </a:pPr>
            <a:r>
              <a:rPr lang="en-US" dirty="0" smtClean="0"/>
              <a:t>When there are more than one carbonyl group </a:t>
            </a:r>
            <a:r>
              <a:rPr lang="en-US" dirty="0" err="1" smtClean="0"/>
              <a:t>di</a:t>
            </a:r>
            <a:r>
              <a:rPr lang="en-US" dirty="0" smtClean="0"/>
              <a:t>, tri, etc… prefixes are placed in front of the –al ending.</a:t>
            </a:r>
          </a:p>
          <a:p>
            <a:pPr marL="457200" indent="-457200">
              <a:buAutoNum type="arabicPeriod"/>
            </a:pPr>
            <a:r>
              <a:rPr lang="en-US" dirty="0" smtClean="0"/>
              <a:t>Make sure attachments are in alphabetical order.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  <a:endParaRPr lang="en-US" dirty="0"/>
          </a:p>
        </p:txBody>
      </p:sp>
      <p:sp>
        <p:nvSpPr>
          <p:cNvPr id="3" name="SMARTInkShape-1"/>
          <p:cNvSpPr/>
          <p:nvPr/>
        </p:nvSpPr>
        <p:spPr>
          <a:xfrm>
            <a:off x="1484512" y="1777161"/>
            <a:ext cx="515739" cy="687434"/>
          </a:xfrm>
          <a:custGeom>
            <a:avLst/>
            <a:gdLst/>
            <a:ahLst/>
            <a:cxnLst/>
            <a:rect l="0" t="0" r="0" b="0"/>
            <a:pathLst>
              <a:path w="515739" h="687434">
                <a:moveTo>
                  <a:pt x="515738" y="35566"/>
                </a:moveTo>
                <a:lnTo>
                  <a:pt x="515738" y="30825"/>
                </a:lnTo>
                <a:lnTo>
                  <a:pt x="513092" y="25852"/>
                </a:lnTo>
                <a:lnTo>
                  <a:pt x="509601" y="20334"/>
                </a:lnTo>
                <a:lnTo>
                  <a:pt x="508050" y="14575"/>
                </a:lnTo>
                <a:lnTo>
                  <a:pt x="499422" y="8708"/>
                </a:lnTo>
                <a:lnTo>
                  <a:pt x="480477" y="2472"/>
                </a:lnTo>
                <a:lnTo>
                  <a:pt x="438374" y="0"/>
                </a:lnTo>
                <a:lnTo>
                  <a:pt x="397891" y="12289"/>
                </a:lnTo>
                <a:lnTo>
                  <a:pt x="353608" y="29660"/>
                </a:lnTo>
                <a:lnTo>
                  <a:pt x="310171" y="54215"/>
                </a:lnTo>
                <a:lnTo>
                  <a:pt x="269860" y="77394"/>
                </a:lnTo>
                <a:lnTo>
                  <a:pt x="229816" y="108210"/>
                </a:lnTo>
                <a:lnTo>
                  <a:pt x="187363" y="142960"/>
                </a:lnTo>
                <a:lnTo>
                  <a:pt x="150021" y="178488"/>
                </a:lnTo>
                <a:lnTo>
                  <a:pt x="113981" y="221298"/>
                </a:lnTo>
                <a:lnTo>
                  <a:pt x="88129" y="256182"/>
                </a:lnTo>
                <a:lnTo>
                  <a:pt x="66468" y="291654"/>
                </a:lnTo>
                <a:lnTo>
                  <a:pt x="43624" y="326308"/>
                </a:lnTo>
                <a:lnTo>
                  <a:pt x="26010" y="367832"/>
                </a:lnTo>
                <a:lnTo>
                  <a:pt x="12976" y="409218"/>
                </a:lnTo>
                <a:lnTo>
                  <a:pt x="1840" y="452192"/>
                </a:lnTo>
                <a:lnTo>
                  <a:pt x="0" y="481141"/>
                </a:lnTo>
                <a:lnTo>
                  <a:pt x="7765" y="517589"/>
                </a:lnTo>
                <a:lnTo>
                  <a:pt x="22755" y="556257"/>
                </a:lnTo>
                <a:lnTo>
                  <a:pt x="48958" y="593760"/>
                </a:lnTo>
                <a:lnTo>
                  <a:pt x="91872" y="626015"/>
                </a:lnTo>
                <a:lnTo>
                  <a:pt x="132388" y="649604"/>
                </a:lnTo>
                <a:lnTo>
                  <a:pt x="176492" y="665327"/>
                </a:lnTo>
                <a:lnTo>
                  <a:pt x="221069" y="673755"/>
                </a:lnTo>
                <a:lnTo>
                  <a:pt x="262209" y="685775"/>
                </a:lnTo>
                <a:lnTo>
                  <a:pt x="305226" y="687420"/>
                </a:lnTo>
                <a:lnTo>
                  <a:pt x="310355" y="687433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SMARTInkShape-Group2"/>
          <p:cNvGrpSpPr/>
          <p:nvPr/>
        </p:nvGrpSpPr>
        <p:grpSpPr>
          <a:xfrm>
            <a:off x="1893094" y="589463"/>
            <a:ext cx="607028" cy="1116108"/>
            <a:chOff x="1893094" y="589463"/>
            <a:chExt cx="607028" cy="1116108"/>
          </a:xfrm>
        </p:grpSpPr>
        <p:sp>
          <p:nvSpPr>
            <p:cNvPr id="4" name="SMARTInkShape-2"/>
            <p:cNvSpPr/>
            <p:nvPr/>
          </p:nvSpPr>
          <p:spPr>
            <a:xfrm>
              <a:off x="1893094" y="1089422"/>
              <a:ext cx="116087" cy="562571"/>
            </a:xfrm>
            <a:custGeom>
              <a:avLst/>
              <a:gdLst/>
              <a:ahLst/>
              <a:cxnLst/>
              <a:rect l="0" t="0" r="0" b="0"/>
              <a:pathLst>
                <a:path w="116087" h="562571">
                  <a:moveTo>
                    <a:pt x="116086" y="0"/>
                  </a:moveTo>
                  <a:lnTo>
                    <a:pt x="116086" y="43472"/>
                  </a:lnTo>
                  <a:lnTo>
                    <a:pt x="113440" y="51732"/>
                  </a:lnTo>
                  <a:lnTo>
                    <a:pt x="109949" y="59703"/>
                  </a:lnTo>
                  <a:lnTo>
                    <a:pt x="100252" y="101057"/>
                  </a:lnTo>
                  <a:lnTo>
                    <a:pt x="96181" y="123208"/>
                  </a:lnTo>
                  <a:lnTo>
                    <a:pt x="82833" y="167643"/>
                  </a:lnTo>
                  <a:lnTo>
                    <a:pt x="74555" y="206293"/>
                  </a:lnTo>
                  <a:lnTo>
                    <a:pt x="71848" y="250151"/>
                  </a:lnTo>
                  <a:lnTo>
                    <a:pt x="61778" y="294695"/>
                  </a:lnTo>
                  <a:lnTo>
                    <a:pt x="47529" y="339330"/>
                  </a:lnTo>
                  <a:lnTo>
                    <a:pt x="32729" y="383977"/>
                  </a:lnTo>
                  <a:lnTo>
                    <a:pt x="24925" y="428625"/>
                  </a:lnTo>
                  <a:lnTo>
                    <a:pt x="11660" y="472281"/>
                  </a:lnTo>
                  <a:lnTo>
                    <a:pt x="2597" y="499278"/>
                  </a:lnTo>
                  <a:lnTo>
                    <a:pt x="67" y="543907"/>
                  </a:lnTo>
                  <a:lnTo>
                    <a:pt x="0" y="56257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Shape-3"/>
            <p:cNvSpPr/>
            <p:nvPr/>
          </p:nvSpPr>
          <p:spPr>
            <a:xfrm>
              <a:off x="2027039" y="1169832"/>
              <a:ext cx="142843" cy="535739"/>
            </a:xfrm>
            <a:custGeom>
              <a:avLst/>
              <a:gdLst/>
              <a:ahLst/>
              <a:cxnLst/>
              <a:rect l="0" t="0" r="0" b="0"/>
              <a:pathLst>
                <a:path w="142843" h="535739">
                  <a:moveTo>
                    <a:pt x="133945" y="26746"/>
                  </a:moveTo>
                  <a:lnTo>
                    <a:pt x="129205" y="22006"/>
                  </a:lnTo>
                  <a:lnTo>
                    <a:pt x="128801" y="20609"/>
                  </a:lnTo>
                  <a:lnTo>
                    <a:pt x="129523" y="19678"/>
                  </a:lnTo>
                  <a:lnTo>
                    <a:pt x="130997" y="19058"/>
                  </a:lnTo>
                  <a:lnTo>
                    <a:pt x="131980" y="17652"/>
                  </a:lnTo>
                  <a:lnTo>
                    <a:pt x="133363" y="10933"/>
                  </a:lnTo>
                  <a:lnTo>
                    <a:pt x="133686" y="5497"/>
                  </a:lnTo>
                  <a:lnTo>
                    <a:pt x="134765" y="3650"/>
                  </a:lnTo>
                  <a:lnTo>
                    <a:pt x="136476" y="2419"/>
                  </a:lnTo>
                  <a:lnTo>
                    <a:pt x="142764" y="0"/>
                  </a:lnTo>
                  <a:lnTo>
                    <a:pt x="142842" y="4710"/>
                  </a:lnTo>
                  <a:lnTo>
                    <a:pt x="141861" y="6102"/>
                  </a:lnTo>
                  <a:lnTo>
                    <a:pt x="140215" y="7031"/>
                  </a:lnTo>
                  <a:lnTo>
                    <a:pt x="138125" y="7649"/>
                  </a:lnTo>
                  <a:lnTo>
                    <a:pt x="136732" y="10046"/>
                  </a:lnTo>
                  <a:lnTo>
                    <a:pt x="133779" y="21908"/>
                  </a:lnTo>
                  <a:lnTo>
                    <a:pt x="112987" y="64679"/>
                  </a:lnTo>
                  <a:lnTo>
                    <a:pt x="95239" y="108549"/>
                  </a:lnTo>
                  <a:lnTo>
                    <a:pt x="84788" y="151951"/>
                  </a:lnTo>
                  <a:lnTo>
                    <a:pt x="69334" y="192258"/>
                  </a:lnTo>
                  <a:lnTo>
                    <a:pt x="56727" y="232301"/>
                  </a:lnTo>
                  <a:lnTo>
                    <a:pt x="47328" y="274753"/>
                  </a:lnTo>
                  <a:lnTo>
                    <a:pt x="40438" y="312096"/>
                  </a:lnTo>
                  <a:lnTo>
                    <a:pt x="30514" y="354273"/>
                  </a:lnTo>
                  <a:lnTo>
                    <a:pt x="24879" y="392296"/>
                  </a:lnTo>
                  <a:lnTo>
                    <a:pt x="12647" y="436445"/>
                  </a:lnTo>
                  <a:lnTo>
                    <a:pt x="8264" y="475852"/>
                  </a:lnTo>
                  <a:lnTo>
                    <a:pt x="381" y="511389"/>
                  </a:lnTo>
                  <a:lnTo>
                    <a:pt x="0" y="53573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Shape-4"/>
            <p:cNvSpPr/>
            <p:nvPr/>
          </p:nvSpPr>
          <p:spPr>
            <a:xfrm>
              <a:off x="2000499" y="589463"/>
              <a:ext cx="499623" cy="397665"/>
            </a:xfrm>
            <a:custGeom>
              <a:avLst/>
              <a:gdLst/>
              <a:ahLst/>
              <a:cxnLst/>
              <a:rect l="0" t="0" r="0" b="0"/>
              <a:pathLst>
                <a:path w="499623" h="397665">
                  <a:moveTo>
                    <a:pt x="365868" y="62404"/>
                  </a:moveTo>
                  <a:lnTo>
                    <a:pt x="365868" y="44361"/>
                  </a:lnTo>
                  <a:lnTo>
                    <a:pt x="363222" y="36856"/>
                  </a:lnTo>
                  <a:lnTo>
                    <a:pt x="339010" y="8858"/>
                  </a:lnTo>
                  <a:lnTo>
                    <a:pt x="336057" y="5871"/>
                  </a:lnTo>
                  <a:lnTo>
                    <a:pt x="327483" y="2552"/>
                  </a:lnTo>
                  <a:lnTo>
                    <a:pt x="289530" y="0"/>
                  </a:lnTo>
                  <a:lnTo>
                    <a:pt x="246559" y="898"/>
                  </a:lnTo>
                  <a:lnTo>
                    <a:pt x="204709" y="12326"/>
                  </a:lnTo>
                  <a:lnTo>
                    <a:pt x="160429" y="29400"/>
                  </a:lnTo>
                  <a:lnTo>
                    <a:pt x="116822" y="56809"/>
                  </a:lnTo>
                  <a:lnTo>
                    <a:pt x="78876" y="86264"/>
                  </a:lnTo>
                  <a:lnTo>
                    <a:pt x="52275" y="116175"/>
                  </a:lnTo>
                  <a:lnTo>
                    <a:pt x="28398" y="153098"/>
                  </a:lnTo>
                  <a:lnTo>
                    <a:pt x="9317" y="196534"/>
                  </a:lnTo>
                  <a:lnTo>
                    <a:pt x="1641" y="227364"/>
                  </a:lnTo>
                  <a:lnTo>
                    <a:pt x="0" y="268344"/>
                  </a:lnTo>
                  <a:lnTo>
                    <a:pt x="854" y="284901"/>
                  </a:lnTo>
                  <a:lnTo>
                    <a:pt x="9847" y="324015"/>
                  </a:lnTo>
                  <a:lnTo>
                    <a:pt x="32934" y="353895"/>
                  </a:lnTo>
                  <a:lnTo>
                    <a:pt x="49381" y="368817"/>
                  </a:lnTo>
                  <a:lnTo>
                    <a:pt x="71672" y="378971"/>
                  </a:lnTo>
                  <a:lnTo>
                    <a:pt x="108343" y="387968"/>
                  </a:lnTo>
                  <a:lnTo>
                    <a:pt x="151745" y="394812"/>
                  </a:lnTo>
                  <a:lnTo>
                    <a:pt x="170491" y="397664"/>
                  </a:lnTo>
                  <a:lnTo>
                    <a:pt x="212218" y="394057"/>
                  </a:lnTo>
                  <a:lnTo>
                    <a:pt x="249418" y="388310"/>
                  </a:lnTo>
                  <a:lnTo>
                    <a:pt x="291566" y="383757"/>
                  </a:lnTo>
                  <a:lnTo>
                    <a:pt x="320371" y="376011"/>
                  </a:lnTo>
                  <a:lnTo>
                    <a:pt x="356771" y="358765"/>
                  </a:lnTo>
                  <a:lnTo>
                    <a:pt x="400573" y="336286"/>
                  </a:lnTo>
                  <a:lnTo>
                    <a:pt x="433804" y="314045"/>
                  </a:lnTo>
                  <a:lnTo>
                    <a:pt x="461380" y="285466"/>
                  </a:lnTo>
                  <a:lnTo>
                    <a:pt x="492460" y="243964"/>
                  </a:lnTo>
                  <a:lnTo>
                    <a:pt x="497635" y="221372"/>
                  </a:lnTo>
                  <a:lnTo>
                    <a:pt x="499622" y="181834"/>
                  </a:lnTo>
                  <a:lnTo>
                    <a:pt x="498810" y="139816"/>
                  </a:lnTo>
                  <a:lnTo>
                    <a:pt x="487383" y="110032"/>
                  </a:lnTo>
                  <a:lnTo>
                    <a:pt x="462313" y="74311"/>
                  </a:lnTo>
                  <a:lnTo>
                    <a:pt x="450405" y="65050"/>
                  </a:lnTo>
                  <a:lnTo>
                    <a:pt x="408237" y="44777"/>
                  </a:lnTo>
                  <a:lnTo>
                    <a:pt x="363806" y="29352"/>
                  </a:lnTo>
                  <a:lnTo>
                    <a:pt x="321940" y="27036"/>
                  </a:lnTo>
                  <a:lnTo>
                    <a:pt x="282849" y="26716"/>
                  </a:lnTo>
                  <a:lnTo>
                    <a:pt x="264761" y="27687"/>
                  </a:lnTo>
                  <a:lnTo>
                    <a:pt x="236084" y="35781"/>
                  </a:lnTo>
                  <a:lnTo>
                    <a:pt x="223227" y="42520"/>
                  </a:lnTo>
                  <a:lnTo>
                    <a:pt x="214064" y="4454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SMARTInkShape-Group3"/>
          <p:cNvGrpSpPr/>
          <p:nvPr/>
        </p:nvGrpSpPr>
        <p:grpSpPr>
          <a:xfrm>
            <a:off x="1937742" y="2384227"/>
            <a:ext cx="1134072" cy="1000126"/>
            <a:chOff x="1937742" y="2384227"/>
            <a:chExt cx="1134072" cy="1000126"/>
          </a:xfrm>
        </p:grpSpPr>
        <p:sp>
          <p:nvSpPr>
            <p:cNvPr id="8" name="SMARTInkShape-5"/>
            <p:cNvSpPr/>
            <p:nvPr/>
          </p:nvSpPr>
          <p:spPr>
            <a:xfrm>
              <a:off x="1937742" y="2384227"/>
              <a:ext cx="678657" cy="544712"/>
            </a:xfrm>
            <a:custGeom>
              <a:avLst/>
              <a:gdLst/>
              <a:ahLst/>
              <a:cxnLst/>
              <a:rect l="0" t="0" r="0" b="0"/>
              <a:pathLst>
                <a:path w="678657" h="544712">
                  <a:moveTo>
                    <a:pt x="0" y="0"/>
                  </a:moveTo>
                  <a:lnTo>
                    <a:pt x="4741" y="4740"/>
                  </a:lnTo>
                  <a:lnTo>
                    <a:pt x="7068" y="9713"/>
                  </a:lnTo>
                  <a:lnTo>
                    <a:pt x="7688" y="12428"/>
                  </a:lnTo>
                  <a:lnTo>
                    <a:pt x="9095" y="14239"/>
                  </a:lnTo>
                  <a:lnTo>
                    <a:pt x="46420" y="38808"/>
                  </a:lnTo>
                  <a:lnTo>
                    <a:pt x="64995" y="60660"/>
                  </a:lnTo>
                  <a:lnTo>
                    <a:pt x="74527" y="68632"/>
                  </a:lnTo>
                  <a:lnTo>
                    <a:pt x="102128" y="100487"/>
                  </a:lnTo>
                  <a:lnTo>
                    <a:pt x="145575" y="134513"/>
                  </a:lnTo>
                  <a:lnTo>
                    <a:pt x="189623" y="172359"/>
                  </a:lnTo>
                  <a:lnTo>
                    <a:pt x="232448" y="207538"/>
                  </a:lnTo>
                  <a:lnTo>
                    <a:pt x="276857" y="242757"/>
                  </a:lnTo>
                  <a:lnTo>
                    <a:pt x="321474" y="278900"/>
                  </a:lnTo>
                  <a:lnTo>
                    <a:pt x="366118" y="315605"/>
                  </a:lnTo>
                  <a:lnTo>
                    <a:pt x="410766" y="352851"/>
                  </a:lnTo>
                  <a:lnTo>
                    <a:pt x="455414" y="390865"/>
                  </a:lnTo>
                  <a:lnTo>
                    <a:pt x="493926" y="422402"/>
                  </a:lnTo>
                  <a:lnTo>
                    <a:pt x="536149" y="457142"/>
                  </a:lnTo>
                  <a:lnTo>
                    <a:pt x="577832" y="483508"/>
                  </a:lnTo>
                  <a:lnTo>
                    <a:pt x="621950" y="516263"/>
                  </a:lnTo>
                  <a:lnTo>
                    <a:pt x="644892" y="530897"/>
                  </a:lnTo>
                  <a:lnTo>
                    <a:pt x="660007" y="537462"/>
                  </a:lnTo>
                  <a:lnTo>
                    <a:pt x="667807" y="543279"/>
                  </a:lnTo>
                  <a:lnTo>
                    <a:pt x="678656" y="54471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Shape-6"/>
            <p:cNvSpPr/>
            <p:nvPr/>
          </p:nvSpPr>
          <p:spPr>
            <a:xfrm>
              <a:off x="2678906" y="2759273"/>
              <a:ext cx="169298" cy="517923"/>
            </a:xfrm>
            <a:custGeom>
              <a:avLst/>
              <a:gdLst/>
              <a:ahLst/>
              <a:cxnLst/>
              <a:rect l="0" t="0" r="0" b="0"/>
              <a:pathLst>
                <a:path w="169298" h="517923">
                  <a:moveTo>
                    <a:pt x="160735" y="0"/>
                  </a:moveTo>
                  <a:lnTo>
                    <a:pt x="160735" y="4741"/>
                  </a:lnTo>
                  <a:lnTo>
                    <a:pt x="161727" y="6137"/>
                  </a:lnTo>
                  <a:lnTo>
                    <a:pt x="163380" y="7068"/>
                  </a:lnTo>
                  <a:lnTo>
                    <a:pt x="168423" y="8562"/>
                  </a:lnTo>
                  <a:lnTo>
                    <a:pt x="169113" y="11413"/>
                  </a:lnTo>
                  <a:lnTo>
                    <a:pt x="169297" y="13562"/>
                  </a:lnTo>
                  <a:lnTo>
                    <a:pt x="164815" y="26067"/>
                  </a:lnTo>
                  <a:lnTo>
                    <a:pt x="154204" y="44162"/>
                  </a:lnTo>
                  <a:lnTo>
                    <a:pt x="135234" y="86315"/>
                  </a:lnTo>
                  <a:lnTo>
                    <a:pt x="117553" y="126742"/>
                  </a:lnTo>
                  <a:lnTo>
                    <a:pt x="102081" y="167249"/>
                  </a:lnTo>
                  <a:lnTo>
                    <a:pt x="86436" y="206437"/>
                  </a:lnTo>
                  <a:lnTo>
                    <a:pt x="71453" y="250171"/>
                  </a:lnTo>
                  <a:lnTo>
                    <a:pt x="65158" y="276862"/>
                  </a:lnTo>
                  <a:lnTo>
                    <a:pt x="55728" y="321475"/>
                  </a:lnTo>
                  <a:lnTo>
                    <a:pt x="41563" y="366118"/>
                  </a:lnTo>
                  <a:lnTo>
                    <a:pt x="33843" y="408120"/>
                  </a:lnTo>
                  <a:lnTo>
                    <a:pt x="22462" y="452283"/>
                  </a:lnTo>
                  <a:lnTo>
                    <a:pt x="15820" y="479537"/>
                  </a:lnTo>
                  <a:lnTo>
                    <a:pt x="11992" y="486971"/>
                  </a:lnTo>
                  <a:lnTo>
                    <a:pt x="8845" y="496735"/>
                  </a:lnTo>
                  <a:lnTo>
                    <a:pt x="3062" y="505912"/>
                  </a:lnTo>
                  <a:lnTo>
                    <a:pt x="0" y="51792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Shape-7"/>
            <p:cNvSpPr/>
            <p:nvPr/>
          </p:nvSpPr>
          <p:spPr>
            <a:xfrm>
              <a:off x="2669977" y="3036094"/>
              <a:ext cx="285751" cy="71390"/>
            </a:xfrm>
            <a:custGeom>
              <a:avLst/>
              <a:gdLst/>
              <a:ahLst/>
              <a:cxnLst/>
              <a:rect l="0" t="0" r="0" b="0"/>
              <a:pathLst>
                <a:path w="285751" h="71390">
                  <a:moveTo>
                    <a:pt x="0" y="62508"/>
                  </a:moveTo>
                  <a:lnTo>
                    <a:pt x="18042" y="62508"/>
                  </a:lnTo>
                  <a:lnTo>
                    <a:pt x="25547" y="65153"/>
                  </a:lnTo>
                  <a:lnTo>
                    <a:pt x="28938" y="67248"/>
                  </a:lnTo>
                  <a:lnTo>
                    <a:pt x="43190" y="70196"/>
                  </a:lnTo>
                  <a:lnTo>
                    <a:pt x="86710" y="71389"/>
                  </a:lnTo>
                  <a:lnTo>
                    <a:pt x="95092" y="70424"/>
                  </a:lnTo>
                  <a:lnTo>
                    <a:pt x="134110" y="60412"/>
                  </a:lnTo>
                  <a:lnTo>
                    <a:pt x="146917" y="56615"/>
                  </a:lnTo>
                  <a:lnTo>
                    <a:pt x="189678" y="47708"/>
                  </a:lnTo>
                  <a:lnTo>
                    <a:pt x="220157" y="40311"/>
                  </a:lnTo>
                  <a:lnTo>
                    <a:pt x="247371" y="26609"/>
                  </a:lnTo>
                  <a:lnTo>
                    <a:pt x="254802" y="21748"/>
                  </a:lnTo>
                  <a:lnTo>
                    <a:pt x="267657" y="15982"/>
                  </a:lnTo>
                  <a:lnTo>
                    <a:pt x="273739" y="12064"/>
                  </a:lnTo>
                  <a:lnTo>
                    <a:pt x="283972" y="9342"/>
                  </a:lnTo>
                  <a:lnTo>
                    <a:pt x="284564" y="8212"/>
                  </a:lnTo>
                  <a:lnTo>
                    <a:pt x="28575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Shape-8"/>
            <p:cNvSpPr/>
            <p:nvPr/>
          </p:nvSpPr>
          <p:spPr>
            <a:xfrm>
              <a:off x="2946807" y="2884289"/>
              <a:ext cx="125007" cy="500064"/>
            </a:xfrm>
            <a:custGeom>
              <a:avLst/>
              <a:gdLst/>
              <a:ahLst/>
              <a:cxnLst/>
              <a:rect l="0" t="0" r="0" b="0"/>
              <a:pathLst>
                <a:path w="125007" h="500064">
                  <a:moveTo>
                    <a:pt x="125006" y="0"/>
                  </a:moveTo>
                  <a:lnTo>
                    <a:pt x="120265" y="0"/>
                  </a:lnTo>
                  <a:lnTo>
                    <a:pt x="118869" y="992"/>
                  </a:lnTo>
                  <a:lnTo>
                    <a:pt x="117938" y="2646"/>
                  </a:lnTo>
                  <a:lnTo>
                    <a:pt x="105066" y="46763"/>
                  </a:lnTo>
                  <a:lnTo>
                    <a:pt x="89104" y="87621"/>
                  </a:lnTo>
                  <a:lnTo>
                    <a:pt x="75372" y="125971"/>
                  </a:lnTo>
                  <a:lnTo>
                    <a:pt x="67206" y="165049"/>
                  </a:lnTo>
                  <a:lnTo>
                    <a:pt x="56050" y="205951"/>
                  </a:lnTo>
                  <a:lnTo>
                    <a:pt x="51658" y="229695"/>
                  </a:lnTo>
                  <a:lnTo>
                    <a:pt x="39426" y="268740"/>
                  </a:lnTo>
                  <a:lnTo>
                    <a:pt x="31458" y="307911"/>
                  </a:lnTo>
                  <a:lnTo>
                    <a:pt x="20327" y="339111"/>
                  </a:lnTo>
                  <a:lnTo>
                    <a:pt x="15937" y="357123"/>
                  </a:lnTo>
                  <a:lnTo>
                    <a:pt x="10999" y="375028"/>
                  </a:lnTo>
                  <a:lnTo>
                    <a:pt x="9041" y="416718"/>
                  </a:lnTo>
                  <a:lnTo>
                    <a:pt x="6327" y="425979"/>
                  </a:lnTo>
                  <a:lnTo>
                    <a:pt x="2807" y="434394"/>
                  </a:lnTo>
                  <a:lnTo>
                    <a:pt x="22" y="476128"/>
                  </a:lnTo>
                  <a:lnTo>
                    <a:pt x="0" y="485143"/>
                  </a:lnTo>
                  <a:lnTo>
                    <a:pt x="2640" y="491117"/>
                  </a:lnTo>
                  <a:lnTo>
                    <a:pt x="8920" y="50006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SMARTInkShape-Group4"/>
          <p:cNvGrpSpPr/>
          <p:nvPr/>
        </p:nvGrpSpPr>
        <p:grpSpPr>
          <a:xfrm>
            <a:off x="294680" y="2134195"/>
            <a:ext cx="1089055" cy="473275"/>
            <a:chOff x="294680" y="2134195"/>
            <a:chExt cx="1089055" cy="473275"/>
          </a:xfrm>
        </p:grpSpPr>
        <p:sp>
          <p:nvSpPr>
            <p:cNvPr id="13" name="SMARTInkShape-9"/>
            <p:cNvSpPr/>
            <p:nvPr/>
          </p:nvSpPr>
          <p:spPr>
            <a:xfrm>
              <a:off x="732234" y="2178844"/>
              <a:ext cx="651501" cy="169665"/>
            </a:xfrm>
            <a:custGeom>
              <a:avLst/>
              <a:gdLst/>
              <a:ahLst/>
              <a:cxnLst/>
              <a:rect l="0" t="0" r="0" b="0"/>
              <a:pathLst>
                <a:path w="651501" h="169665">
                  <a:moveTo>
                    <a:pt x="642938" y="0"/>
                  </a:moveTo>
                  <a:lnTo>
                    <a:pt x="651500" y="0"/>
                  </a:lnTo>
                  <a:lnTo>
                    <a:pt x="643044" y="8821"/>
                  </a:lnTo>
                  <a:lnTo>
                    <a:pt x="638229" y="8897"/>
                  </a:lnTo>
                  <a:lnTo>
                    <a:pt x="633238" y="11561"/>
                  </a:lnTo>
                  <a:lnTo>
                    <a:pt x="627713" y="15060"/>
                  </a:lnTo>
                  <a:lnTo>
                    <a:pt x="616081" y="17306"/>
                  </a:lnTo>
                  <a:lnTo>
                    <a:pt x="609173" y="18606"/>
                  </a:lnTo>
                  <a:lnTo>
                    <a:pt x="567592" y="32674"/>
                  </a:lnTo>
                  <a:lnTo>
                    <a:pt x="525603" y="43288"/>
                  </a:lnTo>
                  <a:lnTo>
                    <a:pt x="486050" y="56958"/>
                  </a:lnTo>
                  <a:lnTo>
                    <a:pt x="448461" y="68845"/>
                  </a:lnTo>
                  <a:lnTo>
                    <a:pt x="409850" y="78225"/>
                  </a:lnTo>
                  <a:lnTo>
                    <a:pt x="365997" y="92383"/>
                  </a:lnTo>
                  <a:lnTo>
                    <a:pt x="321453" y="100103"/>
                  </a:lnTo>
                  <a:lnTo>
                    <a:pt x="281007" y="110503"/>
                  </a:lnTo>
                  <a:lnTo>
                    <a:pt x="241929" y="121120"/>
                  </a:lnTo>
                  <a:lnTo>
                    <a:pt x="205547" y="126892"/>
                  </a:lnTo>
                  <a:lnTo>
                    <a:pt x="164956" y="137292"/>
                  </a:lnTo>
                  <a:lnTo>
                    <a:pt x="123710" y="149208"/>
                  </a:lnTo>
                  <a:lnTo>
                    <a:pt x="81188" y="157599"/>
                  </a:lnTo>
                  <a:lnTo>
                    <a:pt x="42998" y="161451"/>
                  </a:lnTo>
                  <a:lnTo>
                    <a:pt x="24379" y="168386"/>
                  </a:lnTo>
                  <a:lnTo>
                    <a:pt x="0" y="16966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Shape-10"/>
            <p:cNvSpPr/>
            <p:nvPr/>
          </p:nvSpPr>
          <p:spPr>
            <a:xfrm>
              <a:off x="312539" y="2134195"/>
              <a:ext cx="114478" cy="410767"/>
            </a:xfrm>
            <a:custGeom>
              <a:avLst/>
              <a:gdLst/>
              <a:ahLst/>
              <a:cxnLst/>
              <a:rect l="0" t="0" r="0" b="0"/>
              <a:pathLst>
                <a:path w="114478" h="410767">
                  <a:moveTo>
                    <a:pt x="98227" y="0"/>
                  </a:moveTo>
                  <a:lnTo>
                    <a:pt x="110656" y="0"/>
                  </a:lnTo>
                  <a:lnTo>
                    <a:pt x="112466" y="993"/>
                  </a:lnTo>
                  <a:lnTo>
                    <a:pt x="113672" y="2646"/>
                  </a:lnTo>
                  <a:lnTo>
                    <a:pt x="114477" y="4741"/>
                  </a:lnTo>
                  <a:lnTo>
                    <a:pt x="114021" y="7129"/>
                  </a:lnTo>
                  <a:lnTo>
                    <a:pt x="108806" y="18092"/>
                  </a:lnTo>
                  <a:lnTo>
                    <a:pt x="99497" y="60058"/>
                  </a:lnTo>
                  <a:lnTo>
                    <a:pt x="85909" y="100037"/>
                  </a:lnTo>
                  <a:lnTo>
                    <a:pt x="76113" y="144276"/>
                  </a:lnTo>
                  <a:lnTo>
                    <a:pt x="59419" y="188888"/>
                  </a:lnTo>
                  <a:lnTo>
                    <a:pt x="44634" y="229706"/>
                  </a:lnTo>
                  <a:lnTo>
                    <a:pt x="29764" y="267750"/>
                  </a:lnTo>
                  <a:lnTo>
                    <a:pt x="21828" y="288795"/>
                  </a:lnTo>
                  <a:lnTo>
                    <a:pt x="12071" y="332467"/>
                  </a:lnTo>
                  <a:lnTo>
                    <a:pt x="4312" y="373276"/>
                  </a:lnTo>
                  <a:lnTo>
                    <a:pt x="852" y="389984"/>
                  </a:lnTo>
                  <a:lnTo>
                    <a:pt x="0" y="41076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Shape-11"/>
            <p:cNvSpPr/>
            <p:nvPr/>
          </p:nvSpPr>
          <p:spPr>
            <a:xfrm>
              <a:off x="294680" y="2357438"/>
              <a:ext cx="250032" cy="53178"/>
            </a:xfrm>
            <a:custGeom>
              <a:avLst/>
              <a:gdLst/>
              <a:ahLst/>
              <a:cxnLst/>
              <a:rect l="0" t="0" r="0" b="0"/>
              <a:pathLst>
                <a:path w="250032" h="53178">
                  <a:moveTo>
                    <a:pt x="0" y="17859"/>
                  </a:moveTo>
                  <a:lnTo>
                    <a:pt x="0" y="22599"/>
                  </a:lnTo>
                  <a:lnTo>
                    <a:pt x="992" y="23996"/>
                  </a:lnTo>
                  <a:lnTo>
                    <a:pt x="2646" y="24927"/>
                  </a:lnTo>
                  <a:lnTo>
                    <a:pt x="4740" y="25547"/>
                  </a:lnTo>
                  <a:lnTo>
                    <a:pt x="16223" y="32680"/>
                  </a:lnTo>
                  <a:lnTo>
                    <a:pt x="60488" y="42733"/>
                  </a:lnTo>
                  <a:lnTo>
                    <a:pt x="73485" y="46726"/>
                  </a:lnTo>
                  <a:lnTo>
                    <a:pt x="84253" y="50533"/>
                  </a:lnTo>
                  <a:lnTo>
                    <a:pt x="113229" y="53177"/>
                  </a:lnTo>
                  <a:lnTo>
                    <a:pt x="154788" y="44460"/>
                  </a:lnTo>
                  <a:lnTo>
                    <a:pt x="193807" y="33671"/>
                  </a:lnTo>
                  <a:lnTo>
                    <a:pt x="234401" y="11826"/>
                  </a:lnTo>
                  <a:lnTo>
                    <a:pt x="250031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Shape-12"/>
            <p:cNvSpPr/>
            <p:nvPr/>
          </p:nvSpPr>
          <p:spPr>
            <a:xfrm>
              <a:off x="526852" y="2187773"/>
              <a:ext cx="44649" cy="419697"/>
            </a:xfrm>
            <a:custGeom>
              <a:avLst/>
              <a:gdLst/>
              <a:ahLst/>
              <a:cxnLst/>
              <a:rect l="0" t="0" r="0" b="0"/>
              <a:pathLst>
                <a:path w="44649" h="419697">
                  <a:moveTo>
                    <a:pt x="44648" y="0"/>
                  </a:moveTo>
                  <a:lnTo>
                    <a:pt x="44648" y="4741"/>
                  </a:lnTo>
                  <a:lnTo>
                    <a:pt x="43656" y="6137"/>
                  </a:lnTo>
                  <a:lnTo>
                    <a:pt x="42002" y="7068"/>
                  </a:lnTo>
                  <a:lnTo>
                    <a:pt x="39907" y="7689"/>
                  </a:lnTo>
                  <a:lnTo>
                    <a:pt x="38511" y="10087"/>
                  </a:lnTo>
                  <a:lnTo>
                    <a:pt x="36960" y="18043"/>
                  </a:lnTo>
                  <a:lnTo>
                    <a:pt x="38916" y="25548"/>
                  </a:lnTo>
                  <a:lnTo>
                    <a:pt x="42100" y="33183"/>
                  </a:lnTo>
                  <a:lnTo>
                    <a:pt x="44499" y="74284"/>
                  </a:lnTo>
                  <a:lnTo>
                    <a:pt x="43590" y="89570"/>
                  </a:lnTo>
                  <a:lnTo>
                    <a:pt x="36951" y="126424"/>
                  </a:lnTo>
                  <a:lnTo>
                    <a:pt x="26167" y="169850"/>
                  </a:lnTo>
                  <a:lnTo>
                    <a:pt x="17961" y="214337"/>
                  </a:lnTo>
                  <a:lnTo>
                    <a:pt x="10315" y="258964"/>
                  </a:lnTo>
                  <a:lnTo>
                    <a:pt x="2044" y="303610"/>
                  </a:lnTo>
                  <a:lnTo>
                    <a:pt x="269" y="347266"/>
                  </a:lnTo>
                  <a:lnTo>
                    <a:pt x="23" y="386605"/>
                  </a:lnTo>
                  <a:lnTo>
                    <a:pt x="0" y="41969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SMARTInkShape-Group5"/>
          <p:cNvGrpSpPr/>
          <p:nvPr/>
        </p:nvGrpSpPr>
        <p:grpSpPr>
          <a:xfrm>
            <a:off x="535781" y="3073103"/>
            <a:ext cx="2107408" cy="793453"/>
            <a:chOff x="535781" y="3073103"/>
            <a:chExt cx="2107408" cy="793453"/>
          </a:xfrm>
        </p:grpSpPr>
        <p:sp>
          <p:nvSpPr>
            <p:cNvPr id="18" name="SMARTInkShape-13"/>
            <p:cNvSpPr/>
            <p:nvPr/>
          </p:nvSpPr>
          <p:spPr>
            <a:xfrm>
              <a:off x="535781" y="3107531"/>
              <a:ext cx="80368" cy="419697"/>
            </a:xfrm>
            <a:custGeom>
              <a:avLst/>
              <a:gdLst/>
              <a:ahLst/>
              <a:cxnLst/>
              <a:rect l="0" t="0" r="0" b="0"/>
              <a:pathLst>
                <a:path w="80368" h="419697">
                  <a:moveTo>
                    <a:pt x="80367" y="0"/>
                  </a:moveTo>
                  <a:lnTo>
                    <a:pt x="80367" y="7689"/>
                  </a:lnTo>
                  <a:lnTo>
                    <a:pt x="74231" y="15814"/>
                  </a:lnTo>
                  <a:lnTo>
                    <a:pt x="72679" y="21250"/>
                  </a:lnTo>
                  <a:lnTo>
                    <a:pt x="70691" y="38961"/>
                  </a:lnTo>
                  <a:lnTo>
                    <a:pt x="56623" y="75520"/>
                  </a:lnTo>
                  <a:lnTo>
                    <a:pt x="46717" y="110230"/>
                  </a:lnTo>
                  <a:lnTo>
                    <a:pt x="38185" y="133965"/>
                  </a:lnTo>
                  <a:lnTo>
                    <a:pt x="33804" y="151810"/>
                  </a:lnTo>
                  <a:lnTo>
                    <a:pt x="23434" y="189840"/>
                  </a:lnTo>
                  <a:lnTo>
                    <a:pt x="11526" y="230517"/>
                  </a:lnTo>
                  <a:lnTo>
                    <a:pt x="9158" y="270391"/>
                  </a:lnTo>
                  <a:lnTo>
                    <a:pt x="8039" y="285870"/>
                  </a:lnTo>
                  <a:lnTo>
                    <a:pt x="558" y="330232"/>
                  </a:lnTo>
                  <a:lnTo>
                    <a:pt x="33" y="372061"/>
                  </a:lnTo>
                  <a:lnTo>
                    <a:pt x="0" y="416278"/>
                  </a:lnTo>
                  <a:lnTo>
                    <a:pt x="0" y="41969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Shape-14"/>
            <p:cNvSpPr/>
            <p:nvPr/>
          </p:nvSpPr>
          <p:spPr>
            <a:xfrm>
              <a:off x="571500" y="3073103"/>
              <a:ext cx="321470" cy="454125"/>
            </a:xfrm>
            <a:custGeom>
              <a:avLst/>
              <a:gdLst/>
              <a:ahLst/>
              <a:cxnLst/>
              <a:rect l="0" t="0" r="0" b="0"/>
              <a:pathLst>
                <a:path w="321470" h="454125">
                  <a:moveTo>
                    <a:pt x="0" y="43358"/>
                  </a:moveTo>
                  <a:lnTo>
                    <a:pt x="7688" y="51046"/>
                  </a:lnTo>
                  <a:lnTo>
                    <a:pt x="13302" y="51920"/>
                  </a:lnTo>
                  <a:lnTo>
                    <a:pt x="14821" y="53035"/>
                  </a:lnTo>
                  <a:lnTo>
                    <a:pt x="20327" y="63297"/>
                  </a:lnTo>
                  <a:lnTo>
                    <a:pt x="22481" y="65580"/>
                  </a:lnTo>
                  <a:lnTo>
                    <a:pt x="24874" y="70763"/>
                  </a:lnTo>
                  <a:lnTo>
                    <a:pt x="27529" y="85111"/>
                  </a:lnTo>
                  <a:lnTo>
                    <a:pt x="33807" y="96952"/>
                  </a:lnTo>
                  <a:lnTo>
                    <a:pt x="35669" y="139171"/>
                  </a:lnTo>
                  <a:lnTo>
                    <a:pt x="35717" y="179335"/>
                  </a:lnTo>
                  <a:lnTo>
                    <a:pt x="35719" y="196776"/>
                  </a:lnTo>
                  <a:lnTo>
                    <a:pt x="38365" y="203487"/>
                  </a:lnTo>
                  <a:lnTo>
                    <a:pt x="41856" y="209776"/>
                  </a:lnTo>
                  <a:lnTo>
                    <a:pt x="44813" y="218895"/>
                  </a:lnTo>
                  <a:lnTo>
                    <a:pt x="50540" y="227881"/>
                  </a:lnTo>
                  <a:lnTo>
                    <a:pt x="53670" y="236828"/>
                  </a:lnTo>
                  <a:lnTo>
                    <a:pt x="62105" y="248218"/>
                  </a:lnTo>
                  <a:lnTo>
                    <a:pt x="75800" y="248727"/>
                  </a:lnTo>
                  <a:lnTo>
                    <a:pt x="80983" y="246089"/>
                  </a:lnTo>
                  <a:lnTo>
                    <a:pt x="83754" y="243996"/>
                  </a:lnTo>
                  <a:lnTo>
                    <a:pt x="86834" y="239025"/>
                  </a:lnTo>
                  <a:lnTo>
                    <a:pt x="89194" y="233509"/>
                  </a:lnTo>
                  <a:lnTo>
                    <a:pt x="122061" y="192000"/>
                  </a:lnTo>
                  <a:lnTo>
                    <a:pt x="136925" y="169954"/>
                  </a:lnTo>
                  <a:lnTo>
                    <a:pt x="155149" y="125424"/>
                  </a:lnTo>
                  <a:lnTo>
                    <a:pt x="162645" y="99413"/>
                  </a:lnTo>
                  <a:lnTo>
                    <a:pt x="173018" y="80779"/>
                  </a:lnTo>
                  <a:lnTo>
                    <a:pt x="180505" y="54766"/>
                  </a:lnTo>
                  <a:lnTo>
                    <a:pt x="184404" y="46444"/>
                  </a:lnTo>
                  <a:lnTo>
                    <a:pt x="187591" y="31594"/>
                  </a:lnTo>
                  <a:lnTo>
                    <a:pt x="194379" y="20469"/>
                  </a:lnTo>
                  <a:lnTo>
                    <a:pt x="203738" y="9525"/>
                  </a:lnTo>
                  <a:lnTo>
                    <a:pt x="207298" y="8477"/>
                  </a:lnTo>
                  <a:lnTo>
                    <a:pt x="209636" y="8198"/>
                  </a:lnTo>
                  <a:lnTo>
                    <a:pt x="211195" y="7019"/>
                  </a:lnTo>
                  <a:lnTo>
                    <a:pt x="213902" y="0"/>
                  </a:lnTo>
                  <a:lnTo>
                    <a:pt x="216776" y="1929"/>
                  </a:lnTo>
                  <a:lnTo>
                    <a:pt x="221965" y="6511"/>
                  </a:lnTo>
                  <a:lnTo>
                    <a:pt x="222864" y="12045"/>
                  </a:lnTo>
                  <a:lnTo>
                    <a:pt x="224212" y="32528"/>
                  </a:lnTo>
                  <a:lnTo>
                    <a:pt x="227973" y="42182"/>
                  </a:lnTo>
                  <a:lnTo>
                    <a:pt x="227660" y="53088"/>
                  </a:lnTo>
                  <a:lnTo>
                    <a:pt x="224115" y="76258"/>
                  </a:lnTo>
                  <a:lnTo>
                    <a:pt x="231395" y="117781"/>
                  </a:lnTo>
                  <a:lnTo>
                    <a:pt x="233096" y="160621"/>
                  </a:lnTo>
                  <a:lnTo>
                    <a:pt x="239851" y="199507"/>
                  </a:lnTo>
                  <a:lnTo>
                    <a:pt x="248005" y="237738"/>
                  </a:lnTo>
                  <a:lnTo>
                    <a:pt x="255901" y="276433"/>
                  </a:lnTo>
                  <a:lnTo>
                    <a:pt x="263298" y="315557"/>
                  </a:lnTo>
                  <a:lnTo>
                    <a:pt x="277000" y="353819"/>
                  </a:lnTo>
                  <a:lnTo>
                    <a:pt x="283157" y="373141"/>
                  </a:lnTo>
                  <a:lnTo>
                    <a:pt x="287628" y="391433"/>
                  </a:lnTo>
                  <a:lnTo>
                    <a:pt x="303774" y="424673"/>
                  </a:lnTo>
                  <a:lnTo>
                    <a:pt x="317522" y="441867"/>
                  </a:lnTo>
                  <a:lnTo>
                    <a:pt x="321469" y="45412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Shape-15"/>
            <p:cNvSpPr/>
            <p:nvPr/>
          </p:nvSpPr>
          <p:spPr>
            <a:xfrm>
              <a:off x="946547" y="3299116"/>
              <a:ext cx="196454" cy="263830"/>
            </a:xfrm>
            <a:custGeom>
              <a:avLst/>
              <a:gdLst/>
              <a:ahLst/>
              <a:cxnLst/>
              <a:rect l="0" t="0" r="0" b="0"/>
              <a:pathLst>
                <a:path w="196454" h="263830">
                  <a:moveTo>
                    <a:pt x="0" y="103095"/>
                  </a:moveTo>
                  <a:lnTo>
                    <a:pt x="4740" y="103095"/>
                  </a:lnTo>
                  <a:lnTo>
                    <a:pt x="6137" y="104087"/>
                  </a:lnTo>
                  <a:lnTo>
                    <a:pt x="7068" y="105741"/>
                  </a:lnTo>
                  <a:lnTo>
                    <a:pt x="7688" y="107835"/>
                  </a:lnTo>
                  <a:lnTo>
                    <a:pt x="9094" y="109232"/>
                  </a:lnTo>
                  <a:lnTo>
                    <a:pt x="13302" y="110784"/>
                  </a:lnTo>
                  <a:lnTo>
                    <a:pt x="57738" y="112018"/>
                  </a:lnTo>
                  <a:lnTo>
                    <a:pt x="102061" y="111032"/>
                  </a:lnTo>
                  <a:lnTo>
                    <a:pt x="140279" y="101001"/>
                  </a:lnTo>
                  <a:lnTo>
                    <a:pt x="171731" y="79201"/>
                  </a:lnTo>
                  <a:lnTo>
                    <a:pt x="192654" y="52491"/>
                  </a:lnTo>
                  <a:lnTo>
                    <a:pt x="194765" y="46539"/>
                  </a:lnTo>
                  <a:lnTo>
                    <a:pt x="194335" y="43563"/>
                  </a:lnTo>
                  <a:lnTo>
                    <a:pt x="189163" y="31657"/>
                  </a:lnTo>
                  <a:lnTo>
                    <a:pt x="188616" y="28680"/>
                  </a:lnTo>
                  <a:lnTo>
                    <a:pt x="183107" y="19751"/>
                  </a:lnTo>
                  <a:lnTo>
                    <a:pt x="175308" y="16444"/>
                  </a:lnTo>
                  <a:lnTo>
                    <a:pt x="166219" y="13982"/>
                  </a:lnTo>
                  <a:lnTo>
                    <a:pt x="154532" y="8010"/>
                  </a:lnTo>
                  <a:lnTo>
                    <a:pt x="121756" y="0"/>
                  </a:lnTo>
                  <a:lnTo>
                    <a:pt x="80350" y="7142"/>
                  </a:lnTo>
                  <a:lnTo>
                    <a:pt x="65149" y="14472"/>
                  </a:lnTo>
                  <a:lnTo>
                    <a:pt x="61292" y="17224"/>
                  </a:lnTo>
                  <a:lnTo>
                    <a:pt x="51715" y="20281"/>
                  </a:lnTo>
                  <a:lnTo>
                    <a:pt x="46383" y="21097"/>
                  </a:lnTo>
                  <a:lnTo>
                    <a:pt x="41836" y="23625"/>
                  </a:lnTo>
                  <a:lnTo>
                    <a:pt x="21112" y="46958"/>
                  </a:lnTo>
                  <a:lnTo>
                    <a:pt x="3993" y="73444"/>
                  </a:lnTo>
                  <a:lnTo>
                    <a:pt x="526" y="100525"/>
                  </a:lnTo>
                  <a:lnTo>
                    <a:pt x="1096" y="125004"/>
                  </a:lnTo>
                  <a:lnTo>
                    <a:pt x="12442" y="161395"/>
                  </a:lnTo>
                  <a:lnTo>
                    <a:pt x="29813" y="190549"/>
                  </a:lnTo>
                  <a:lnTo>
                    <a:pt x="38385" y="199179"/>
                  </a:lnTo>
                  <a:lnTo>
                    <a:pt x="82456" y="233153"/>
                  </a:lnTo>
                  <a:lnTo>
                    <a:pt x="95097" y="241731"/>
                  </a:lnTo>
                  <a:lnTo>
                    <a:pt x="134110" y="255435"/>
                  </a:lnTo>
                  <a:lnTo>
                    <a:pt x="145925" y="260099"/>
                  </a:lnTo>
                  <a:lnTo>
                    <a:pt x="190346" y="263786"/>
                  </a:lnTo>
                  <a:lnTo>
                    <a:pt x="196453" y="26382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Shape-16"/>
            <p:cNvSpPr/>
            <p:nvPr/>
          </p:nvSpPr>
          <p:spPr>
            <a:xfrm>
              <a:off x="1285984" y="3196828"/>
              <a:ext cx="53470" cy="473275"/>
            </a:xfrm>
            <a:custGeom>
              <a:avLst/>
              <a:gdLst/>
              <a:ahLst/>
              <a:cxnLst/>
              <a:rect l="0" t="0" r="0" b="0"/>
              <a:pathLst>
                <a:path w="53470" h="473275">
                  <a:moveTo>
                    <a:pt x="8821" y="0"/>
                  </a:moveTo>
                  <a:lnTo>
                    <a:pt x="1132" y="7689"/>
                  </a:lnTo>
                  <a:lnTo>
                    <a:pt x="259" y="13302"/>
                  </a:lnTo>
                  <a:lnTo>
                    <a:pt x="0" y="21250"/>
                  </a:lnTo>
                  <a:lnTo>
                    <a:pt x="8456" y="60938"/>
                  </a:lnTo>
                  <a:lnTo>
                    <a:pt x="8806" y="102790"/>
                  </a:lnTo>
                  <a:lnTo>
                    <a:pt x="7822" y="117122"/>
                  </a:lnTo>
                  <a:lnTo>
                    <a:pt x="442" y="160621"/>
                  </a:lnTo>
                  <a:lnTo>
                    <a:pt x="956" y="196622"/>
                  </a:lnTo>
                  <a:lnTo>
                    <a:pt x="7589" y="233566"/>
                  </a:lnTo>
                  <a:lnTo>
                    <a:pt x="15726" y="277004"/>
                  </a:lnTo>
                  <a:lnTo>
                    <a:pt x="18476" y="321493"/>
                  </a:lnTo>
                  <a:lnTo>
                    <a:pt x="25404" y="361380"/>
                  </a:lnTo>
                  <a:lnTo>
                    <a:pt x="33580" y="399742"/>
                  </a:lnTo>
                  <a:lnTo>
                    <a:pt x="37654" y="419075"/>
                  </a:lnTo>
                  <a:lnTo>
                    <a:pt x="42499" y="437371"/>
                  </a:lnTo>
                  <a:lnTo>
                    <a:pt x="46581" y="455360"/>
                  </a:lnTo>
                  <a:lnTo>
                    <a:pt x="53469" y="47327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Shape-17"/>
            <p:cNvSpPr/>
            <p:nvPr/>
          </p:nvSpPr>
          <p:spPr>
            <a:xfrm>
              <a:off x="1196578" y="3384352"/>
              <a:ext cx="223243" cy="71438"/>
            </a:xfrm>
            <a:custGeom>
              <a:avLst/>
              <a:gdLst/>
              <a:ahLst/>
              <a:cxnLst/>
              <a:rect l="0" t="0" r="0" b="0"/>
              <a:pathLst>
                <a:path w="223243" h="71438">
                  <a:moveTo>
                    <a:pt x="0" y="71437"/>
                  </a:moveTo>
                  <a:lnTo>
                    <a:pt x="0" y="63748"/>
                  </a:lnTo>
                  <a:lnTo>
                    <a:pt x="992" y="63335"/>
                  </a:lnTo>
                  <a:lnTo>
                    <a:pt x="21368" y="61588"/>
                  </a:lnTo>
                  <a:lnTo>
                    <a:pt x="33010" y="56392"/>
                  </a:lnTo>
                  <a:lnTo>
                    <a:pt x="77517" y="45999"/>
                  </a:lnTo>
                  <a:lnTo>
                    <a:pt x="120062" y="35633"/>
                  </a:lnTo>
                  <a:lnTo>
                    <a:pt x="162884" y="21559"/>
                  </a:lnTo>
                  <a:lnTo>
                    <a:pt x="180333" y="17963"/>
                  </a:lnTo>
                  <a:lnTo>
                    <a:pt x="223242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Shape-18"/>
            <p:cNvSpPr/>
            <p:nvPr/>
          </p:nvSpPr>
          <p:spPr>
            <a:xfrm>
              <a:off x="1482360" y="3268266"/>
              <a:ext cx="285719" cy="473274"/>
            </a:xfrm>
            <a:custGeom>
              <a:avLst/>
              <a:gdLst/>
              <a:ahLst/>
              <a:cxnLst/>
              <a:rect l="0" t="0" r="0" b="0"/>
              <a:pathLst>
                <a:path w="285719" h="473274">
                  <a:moveTo>
                    <a:pt x="35687" y="0"/>
                  </a:moveTo>
                  <a:lnTo>
                    <a:pt x="35687" y="43449"/>
                  </a:lnTo>
                  <a:lnTo>
                    <a:pt x="34695" y="77310"/>
                  </a:lnTo>
                  <a:lnTo>
                    <a:pt x="27999" y="104561"/>
                  </a:lnTo>
                  <a:lnTo>
                    <a:pt x="26866" y="147620"/>
                  </a:lnTo>
                  <a:lnTo>
                    <a:pt x="24126" y="181080"/>
                  </a:lnTo>
                  <a:lnTo>
                    <a:pt x="18657" y="222577"/>
                  </a:lnTo>
                  <a:lnTo>
                    <a:pt x="17937" y="260245"/>
                  </a:lnTo>
                  <a:lnTo>
                    <a:pt x="16857" y="287804"/>
                  </a:lnTo>
                  <a:lnTo>
                    <a:pt x="9451" y="323276"/>
                  </a:lnTo>
                  <a:lnTo>
                    <a:pt x="8930" y="350817"/>
                  </a:lnTo>
                  <a:lnTo>
                    <a:pt x="6266" y="357002"/>
                  </a:lnTo>
                  <a:lnTo>
                    <a:pt x="0" y="366070"/>
                  </a:lnTo>
                  <a:lnTo>
                    <a:pt x="4718" y="361362"/>
                  </a:lnTo>
                  <a:lnTo>
                    <a:pt x="7040" y="356397"/>
                  </a:lnTo>
                  <a:lnTo>
                    <a:pt x="7659" y="353684"/>
                  </a:lnTo>
                  <a:lnTo>
                    <a:pt x="14790" y="341208"/>
                  </a:lnTo>
                  <a:lnTo>
                    <a:pt x="26843" y="296741"/>
                  </a:lnTo>
                  <a:lnTo>
                    <a:pt x="36292" y="271826"/>
                  </a:lnTo>
                  <a:lnTo>
                    <a:pt x="47713" y="252021"/>
                  </a:lnTo>
                  <a:lnTo>
                    <a:pt x="60334" y="212270"/>
                  </a:lnTo>
                  <a:lnTo>
                    <a:pt x="87302" y="175535"/>
                  </a:lnTo>
                  <a:lnTo>
                    <a:pt x="101362" y="165560"/>
                  </a:lnTo>
                  <a:lnTo>
                    <a:pt x="108862" y="162879"/>
                  </a:lnTo>
                  <a:lnTo>
                    <a:pt x="111260" y="161172"/>
                  </a:lnTo>
                  <a:lnTo>
                    <a:pt x="112858" y="159042"/>
                  </a:lnTo>
                  <a:lnTo>
                    <a:pt x="113923" y="156629"/>
                  </a:lnTo>
                  <a:lnTo>
                    <a:pt x="116618" y="155021"/>
                  </a:lnTo>
                  <a:lnTo>
                    <a:pt x="135984" y="152228"/>
                  </a:lnTo>
                  <a:lnTo>
                    <a:pt x="170047" y="159530"/>
                  </a:lnTo>
                  <a:lnTo>
                    <a:pt x="185520" y="169858"/>
                  </a:lnTo>
                  <a:lnTo>
                    <a:pt x="201397" y="184989"/>
                  </a:lnTo>
                  <a:lnTo>
                    <a:pt x="233837" y="229328"/>
                  </a:lnTo>
                  <a:lnTo>
                    <a:pt x="252864" y="269666"/>
                  </a:lnTo>
                  <a:lnTo>
                    <a:pt x="265198" y="305705"/>
                  </a:lnTo>
                  <a:lnTo>
                    <a:pt x="270271" y="350303"/>
                  </a:lnTo>
                  <a:lnTo>
                    <a:pt x="278862" y="392302"/>
                  </a:lnTo>
                  <a:lnTo>
                    <a:pt x="283687" y="410586"/>
                  </a:lnTo>
                  <a:lnTo>
                    <a:pt x="285665" y="453315"/>
                  </a:lnTo>
                  <a:lnTo>
                    <a:pt x="285718" y="47327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Shape-19"/>
            <p:cNvSpPr/>
            <p:nvPr/>
          </p:nvSpPr>
          <p:spPr>
            <a:xfrm>
              <a:off x="1804214" y="3518309"/>
              <a:ext cx="222826" cy="241090"/>
            </a:xfrm>
            <a:custGeom>
              <a:avLst/>
              <a:gdLst/>
              <a:ahLst/>
              <a:cxnLst/>
              <a:rect l="0" t="0" r="0" b="0"/>
              <a:pathLst>
                <a:path w="222826" h="241090">
                  <a:moveTo>
                    <a:pt x="151388" y="26777"/>
                  </a:moveTo>
                  <a:lnTo>
                    <a:pt x="151388" y="19088"/>
                  </a:lnTo>
                  <a:lnTo>
                    <a:pt x="145251" y="10963"/>
                  </a:lnTo>
                  <a:lnTo>
                    <a:pt x="143699" y="5527"/>
                  </a:lnTo>
                  <a:lnTo>
                    <a:pt x="142293" y="3681"/>
                  </a:lnTo>
                  <a:lnTo>
                    <a:pt x="138085" y="1629"/>
                  </a:lnTo>
                  <a:lnTo>
                    <a:pt x="103752" y="0"/>
                  </a:lnTo>
                  <a:lnTo>
                    <a:pt x="90089" y="4732"/>
                  </a:lnTo>
                  <a:lnTo>
                    <a:pt x="47116" y="32761"/>
                  </a:lnTo>
                  <a:lnTo>
                    <a:pt x="24755" y="47617"/>
                  </a:lnTo>
                  <a:lnTo>
                    <a:pt x="14869" y="61284"/>
                  </a:lnTo>
                  <a:lnTo>
                    <a:pt x="2748" y="93192"/>
                  </a:lnTo>
                  <a:lnTo>
                    <a:pt x="0" y="117409"/>
                  </a:lnTo>
                  <a:lnTo>
                    <a:pt x="2414" y="124274"/>
                  </a:lnTo>
                  <a:lnTo>
                    <a:pt x="5802" y="130632"/>
                  </a:lnTo>
                  <a:lnTo>
                    <a:pt x="8702" y="139790"/>
                  </a:lnTo>
                  <a:lnTo>
                    <a:pt x="24732" y="158955"/>
                  </a:lnTo>
                  <a:lnTo>
                    <a:pt x="28289" y="159937"/>
                  </a:lnTo>
                  <a:lnTo>
                    <a:pt x="56171" y="160709"/>
                  </a:lnTo>
                  <a:lnTo>
                    <a:pt x="62105" y="158070"/>
                  </a:lnTo>
                  <a:lnTo>
                    <a:pt x="91857" y="130911"/>
                  </a:lnTo>
                  <a:lnTo>
                    <a:pt x="118645" y="87916"/>
                  </a:lnTo>
                  <a:lnTo>
                    <a:pt x="121953" y="81070"/>
                  </a:lnTo>
                  <a:lnTo>
                    <a:pt x="124415" y="74720"/>
                  </a:lnTo>
                  <a:lnTo>
                    <a:pt x="130387" y="65566"/>
                  </a:lnTo>
                  <a:lnTo>
                    <a:pt x="133590" y="56570"/>
                  </a:lnTo>
                  <a:lnTo>
                    <a:pt x="139389" y="47621"/>
                  </a:lnTo>
                  <a:lnTo>
                    <a:pt x="142054" y="37472"/>
                  </a:lnTo>
                  <a:lnTo>
                    <a:pt x="142455" y="26899"/>
                  </a:lnTo>
                  <a:lnTo>
                    <a:pt x="147602" y="26801"/>
                  </a:lnTo>
                  <a:lnTo>
                    <a:pt x="143331" y="26780"/>
                  </a:lnTo>
                  <a:lnTo>
                    <a:pt x="148767" y="33907"/>
                  </a:lnTo>
                  <a:lnTo>
                    <a:pt x="150611" y="42008"/>
                  </a:lnTo>
                  <a:lnTo>
                    <a:pt x="151374" y="81145"/>
                  </a:lnTo>
                  <a:lnTo>
                    <a:pt x="151387" y="122073"/>
                  </a:lnTo>
                  <a:lnTo>
                    <a:pt x="162411" y="162586"/>
                  </a:lnTo>
                  <a:lnTo>
                    <a:pt x="172637" y="184903"/>
                  </a:lnTo>
                  <a:lnTo>
                    <a:pt x="181006" y="193959"/>
                  </a:lnTo>
                  <a:lnTo>
                    <a:pt x="190348" y="202283"/>
                  </a:lnTo>
                  <a:lnTo>
                    <a:pt x="222825" y="24108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Shape-20"/>
            <p:cNvSpPr/>
            <p:nvPr/>
          </p:nvSpPr>
          <p:spPr>
            <a:xfrm>
              <a:off x="2080617" y="3518347"/>
              <a:ext cx="169665" cy="258863"/>
            </a:xfrm>
            <a:custGeom>
              <a:avLst/>
              <a:gdLst/>
              <a:ahLst/>
              <a:cxnLst/>
              <a:rect l="0" t="0" r="0" b="0"/>
              <a:pathLst>
                <a:path w="169665" h="258863">
                  <a:moveTo>
                    <a:pt x="0" y="35669"/>
                  </a:moveTo>
                  <a:lnTo>
                    <a:pt x="0" y="76777"/>
                  </a:lnTo>
                  <a:lnTo>
                    <a:pt x="0" y="117014"/>
                  </a:lnTo>
                  <a:lnTo>
                    <a:pt x="0" y="160567"/>
                  </a:lnTo>
                  <a:lnTo>
                    <a:pt x="0" y="202350"/>
                  </a:lnTo>
                  <a:lnTo>
                    <a:pt x="992" y="234933"/>
                  </a:lnTo>
                  <a:lnTo>
                    <a:pt x="8898" y="258745"/>
                  </a:lnTo>
                  <a:lnTo>
                    <a:pt x="13661" y="258862"/>
                  </a:lnTo>
                  <a:lnTo>
                    <a:pt x="15060" y="257886"/>
                  </a:lnTo>
                  <a:lnTo>
                    <a:pt x="15993" y="256243"/>
                  </a:lnTo>
                  <a:lnTo>
                    <a:pt x="17491" y="246477"/>
                  </a:lnTo>
                  <a:lnTo>
                    <a:pt x="17845" y="205080"/>
                  </a:lnTo>
                  <a:lnTo>
                    <a:pt x="18845" y="193314"/>
                  </a:lnTo>
                  <a:lnTo>
                    <a:pt x="28883" y="149102"/>
                  </a:lnTo>
                  <a:lnTo>
                    <a:pt x="34819" y="113886"/>
                  </a:lnTo>
                  <a:lnTo>
                    <a:pt x="36444" y="95445"/>
                  </a:lnTo>
                  <a:lnTo>
                    <a:pt x="46727" y="53542"/>
                  </a:lnTo>
                  <a:lnTo>
                    <a:pt x="59805" y="24757"/>
                  </a:lnTo>
                  <a:lnTo>
                    <a:pt x="74450" y="6426"/>
                  </a:lnTo>
                  <a:lnTo>
                    <a:pt x="80383" y="2828"/>
                  </a:lnTo>
                  <a:lnTo>
                    <a:pt x="92277" y="518"/>
                  </a:lnTo>
                  <a:lnTo>
                    <a:pt x="110133" y="0"/>
                  </a:lnTo>
                  <a:lnTo>
                    <a:pt x="116087" y="2618"/>
                  </a:lnTo>
                  <a:lnTo>
                    <a:pt x="119063" y="4705"/>
                  </a:lnTo>
                  <a:lnTo>
                    <a:pt x="127992" y="17124"/>
                  </a:lnTo>
                  <a:lnTo>
                    <a:pt x="146220" y="59909"/>
                  </a:lnTo>
                  <a:lnTo>
                    <a:pt x="150702" y="83378"/>
                  </a:lnTo>
                  <a:lnTo>
                    <a:pt x="152700" y="125157"/>
                  </a:lnTo>
                  <a:lnTo>
                    <a:pt x="160177" y="166805"/>
                  </a:lnTo>
                  <a:lnTo>
                    <a:pt x="161653" y="190264"/>
                  </a:lnTo>
                  <a:lnTo>
                    <a:pt x="167788" y="207354"/>
                  </a:lnTo>
                  <a:lnTo>
                    <a:pt x="169664" y="24998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Shape-21"/>
            <p:cNvSpPr/>
            <p:nvPr/>
          </p:nvSpPr>
          <p:spPr>
            <a:xfrm>
              <a:off x="2277120" y="3598809"/>
              <a:ext cx="249983" cy="240958"/>
            </a:xfrm>
            <a:custGeom>
              <a:avLst/>
              <a:gdLst/>
              <a:ahLst/>
              <a:cxnLst/>
              <a:rect l="0" t="0" r="0" b="0"/>
              <a:pathLst>
                <a:path w="249983" h="240958">
                  <a:moveTo>
                    <a:pt x="124966" y="35574"/>
                  </a:moveTo>
                  <a:lnTo>
                    <a:pt x="117277" y="27885"/>
                  </a:lnTo>
                  <a:lnTo>
                    <a:pt x="117856" y="26479"/>
                  </a:lnTo>
                  <a:lnTo>
                    <a:pt x="121144" y="22272"/>
                  </a:lnTo>
                  <a:lnTo>
                    <a:pt x="121426" y="20752"/>
                  </a:lnTo>
                  <a:lnTo>
                    <a:pt x="120622" y="19740"/>
                  </a:lnTo>
                  <a:lnTo>
                    <a:pt x="119093" y="19065"/>
                  </a:lnTo>
                  <a:lnTo>
                    <a:pt x="118074" y="17622"/>
                  </a:lnTo>
                  <a:lnTo>
                    <a:pt x="116640" y="10852"/>
                  </a:lnTo>
                  <a:lnTo>
                    <a:pt x="116305" y="5404"/>
                  </a:lnTo>
                  <a:lnTo>
                    <a:pt x="115223" y="3554"/>
                  </a:lnTo>
                  <a:lnTo>
                    <a:pt x="113510" y="2321"/>
                  </a:lnTo>
                  <a:lnTo>
                    <a:pt x="107968" y="951"/>
                  </a:lnTo>
                  <a:lnTo>
                    <a:pt x="87364" y="0"/>
                  </a:lnTo>
                  <a:lnTo>
                    <a:pt x="46208" y="13161"/>
                  </a:lnTo>
                  <a:lnTo>
                    <a:pt x="29311" y="21106"/>
                  </a:lnTo>
                  <a:lnTo>
                    <a:pt x="20275" y="29475"/>
                  </a:lnTo>
                  <a:lnTo>
                    <a:pt x="4244" y="50646"/>
                  </a:lnTo>
                  <a:lnTo>
                    <a:pt x="516" y="72922"/>
                  </a:lnTo>
                  <a:lnTo>
                    <a:pt x="0" y="96751"/>
                  </a:lnTo>
                  <a:lnTo>
                    <a:pt x="2618" y="105097"/>
                  </a:lnTo>
                  <a:lnTo>
                    <a:pt x="15184" y="121642"/>
                  </a:lnTo>
                  <a:lnTo>
                    <a:pt x="38659" y="145697"/>
                  </a:lnTo>
                  <a:lnTo>
                    <a:pt x="47251" y="149010"/>
                  </a:lnTo>
                  <a:lnTo>
                    <a:pt x="90873" y="151614"/>
                  </a:lnTo>
                  <a:lnTo>
                    <a:pt x="105494" y="146906"/>
                  </a:lnTo>
                  <a:lnTo>
                    <a:pt x="121083" y="136426"/>
                  </a:lnTo>
                  <a:lnTo>
                    <a:pt x="145767" y="112951"/>
                  </a:lnTo>
                  <a:lnTo>
                    <a:pt x="149093" y="104360"/>
                  </a:lnTo>
                  <a:lnTo>
                    <a:pt x="151686" y="60432"/>
                  </a:lnTo>
                  <a:lnTo>
                    <a:pt x="150732" y="50591"/>
                  </a:lnTo>
                  <a:lnTo>
                    <a:pt x="144062" y="33007"/>
                  </a:lnTo>
                  <a:lnTo>
                    <a:pt x="143192" y="23789"/>
                  </a:lnTo>
                  <a:lnTo>
                    <a:pt x="142077" y="21764"/>
                  </a:lnTo>
                  <a:lnTo>
                    <a:pt x="140343" y="20414"/>
                  </a:lnTo>
                  <a:lnTo>
                    <a:pt x="138193" y="19514"/>
                  </a:lnTo>
                  <a:lnTo>
                    <a:pt x="136761" y="17922"/>
                  </a:lnTo>
                  <a:lnTo>
                    <a:pt x="134007" y="9199"/>
                  </a:lnTo>
                  <a:lnTo>
                    <a:pt x="133896" y="51976"/>
                  </a:lnTo>
                  <a:lnTo>
                    <a:pt x="134888" y="74569"/>
                  </a:lnTo>
                  <a:lnTo>
                    <a:pt x="146325" y="104074"/>
                  </a:lnTo>
                  <a:lnTo>
                    <a:pt x="169635" y="143283"/>
                  </a:lnTo>
                  <a:lnTo>
                    <a:pt x="190121" y="178498"/>
                  </a:lnTo>
                  <a:lnTo>
                    <a:pt x="225675" y="221004"/>
                  </a:lnTo>
                  <a:lnTo>
                    <a:pt x="249982" y="24095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Shape-22"/>
            <p:cNvSpPr/>
            <p:nvPr/>
          </p:nvSpPr>
          <p:spPr>
            <a:xfrm>
              <a:off x="2580680" y="3437930"/>
              <a:ext cx="62509" cy="428626"/>
            </a:xfrm>
            <a:custGeom>
              <a:avLst/>
              <a:gdLst/>
              <a:ahLst/>
              <a:cxnLst/>
              <a:rect l="0" t="0" r="0" b="0"/>
              <a:pathLst>
                <a:path w="62509" h="428626">
                  <a:moveTo>
                    <a:pt x="0" y="0"/>
                  </a:moveTo>
                  <a:lnTo>
                    <a:pt x="0" y="43449"/>
                  </a:lnTo>
                  <a:lnTo>
                    <a:pt x="0" y="86734"/>
                  </a:lnTo>
                  <a:lnTo>
                    <a:pt x="992" y="116351"/>
                  </a:lnTo>
                  <a:lnTo>
                    <a:pt x="8378" y="160575"/>
                  </a:lnTo>
                  <a:lnTo>
                    <a:pt x="11412" y="181193"/>
                  </a:lnTo>
                  <a:lnTo>
                    <a:pt x="18002" y="222592"/>
                  </a:lnTo>
                  <a:lnTo>
                    <a:pt x="25436" y="260247"/>
                  </a:lnTo>
                  <a:lnTo>
                    <a:pt x="29256" y="294065"/>
                  </a:lnTo>
                  <a:lnTo>
                    <a:pt x="33804" y="312357"/>
                  </a:lnTo>
                  <a:lnTo>
                    <a:pt x="42618" y="355309"/>
                  </a:lnTo>
                  <a:lnTo>
                    <a:pt x="45373" y="380569"/>
                  </a:lnTo>
                  <a:lnTo>
                    <a:pt x="55656" y="410130"/>
                  </a:lnTo>
                  <a:lnTo>
                    <a:pt x="59463" y="416436"/>
                  </a:lnTo>
                  <a:lnTo>
                    <a:pt x="62508" y="42862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SMARTInkShape-Group10"/>
          <p:cNvGrpSpPr/>
          <p:nvPr/>
        </p:nvGrpSpPr>
        <p:grpSpPr>
          <a:xfrm>
            <a:off x="3848695" y="3897227"/>
            <a:ext cx="178022" cy="58626"/>
            <a:chOff x="3848695" y="3897227"/>
            <a:chExt cx="178022" cy="58626"/>
          </a:xfrm>
        </p:grpSpPr>
        <p:sp>
          <p:nvSpPr>
            <p:cNvPr id="29" name="SMARTInkShape-23"/>
            <p:cNvSpPr/>
            <p:nvPr/>
          </p:nvSpPr>
          <p:spPr>
            <a:xfrm>
              <a:off x="3875211" y="3897227"/>
              <a:ext cx="9204" cy="58626"/>
            </a:xfrm>
            <a:custGeom>
              <a:avLst/>
              <a:gdLst/>
              <a:ahLst/>
              <a:cxnLst/>
              <a:rect l="0" t="0" r="0" b="0"/>
              <a:pathLst>
                <a:path w="9204" h="58626">
                  <a:moveTo>
                    <a:pt x="0" y="0"/>
                  </a:moveTo>
                  <a:lnTo>
                    <a:pt x="241" y="19884"/>
                  </a:lnTo>
                  <a:lnTo>
                    <a:pt x="264" y="33035"/>
                  </a:lnTo>
                  <a:lnTo>
                    <a:pt x="1259" y="35611"/>
                  </a:lnTo>
                  <a:lnTo>
                    <a:pt x="2915" y="37329"/>
                  </a:lnTo>
                  <a:lnTo>
                    <a:pt x="5011" y="38475"/>
                  </a:lnTo>
                  <a:lnTo>
                    <a:pt x="6409" y="40230"/>
                  </a:lnTo>
                  <a:lnTo>
                    <a:pt x="7961" y="44827"/>
                  </a:lnTo>
                  <a:lnTo>
                    <a:pt x="9203" y="5862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Shape-24"/>
            <p:cNvSpPr/>
            <p:nvPr/>
          </p:nvSpPr>
          <p:spPr>
            <a:xfrm>
              <a:off x="3848695" y="3922395"/>
              <a:ext cx="178022" cy="15588"/>
            </a:xfrm>
            <a:custGeom>
              <a:avLst/>
              <a:gdLst/>
              <a:ahLst/>
              <a:cxnLst/>
              <a:rect l="0" t="0" r="0" b="0"/>
              <a:pathLst>
                <a:path w="178022" h="15588">
                  <a:moveTo>
                    <a:pt x="0" y="6668"/>
                  </a:moveTo>
                  <a:lnTo>
                    <a:pt x="20991" y="6668"/>
                  </a:lnTo>
                  <a:lnTo>
                    <a:pt x="26858" y="9313"/>
                  </a:lnTo>
                  <a:lnTo>
                    <a:pt x="32773" y="12804"/>
                  </a:lnTo>
                  <a:lnTo>
                    <a:pt x="44655" y="15045"/>
                  </a:lnTo>
                  <a:lnTo>
                    <a:pt x="86843" y="15587"/>
                  </a:lnTo>
                  <a:lnTo>
                    <a:pt x="129015" y="7495"/>
                  </a:lnTo>
                  <a:lnTo>
                    <a:pt x="170191" y="2036"/>
                  </a:lnTo>
                  <a:lnTo>
                    <a:pt x="178021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SMARTInkShape-Group11"/>
          <p:cNvGrpSpPr/>
          <p:nvPr/>
        </p:nvGrpSpPr>
        <p:grpSpPr>
          <a:xfrm>
            <a:off x="2929084" y="4054200"/>
            <a:ext cx="462946" cy="1544715"/>
            <a:chOff x="2929084" y="4054200"/>
            <a:chExt cx="462946" cy="1544715"/>
          </a:xfrm>
        </p:grpSpPr>
        <p:sp>
          <p:nvSpPr>
            <p:cNvPr id="32" name="SMARTInkShape-25"/>
            <p:cNvSpPr/>
            <p:nvPr/>
          </p:nvSpPr>
          <p:spPr>
            <a:xfrm>
              <a:off x="2929084" y="4054200"/>
              <a:ext cx="462946" cy="508688"/>
            </a:xfrm>
            <a:custGeom>
              <a:avLst/>
              <a:gdLst/>
              <a:ahLst/>
              <a:cxnLst/>
              <a:rect l="0" t="0" r="0" b="0"/>
              <a:pathLst>
                <a:path w="462946" h="508688">
                  <a:moveTo>
                    <a:pt x="339182" y="44527"/>
                  </a:moveTo>
                  <a:lnTo>
                    <a:pt x="309035" y="14380"/>
                  </a:lnTo>
                  <a:lnTo>
                    <a:pt x="300648" y="11284"/>
                  </a:lnTo>
                  <a:lnTo>
                    <a:pt x="291298" y="8916"/>
                  </a:lnTo>
                  <a:lnTo>
                    <a:pt x="279464" y="2997"/>
                  </a:lnTo>
                  <a:lnTo>
                    <a:pt x="239619" y="0"/>
                  </a:lnTo>
                  <a:lnTo>
                    <a:pt x="200042" y="877"/>
                  </a:lnTo>
                  <a:lnTo>
                    <a:pt x="160458" y="17970"/>
                  </a:lnTo>
                  <a:lnTo>
                    <a:pt x="123649" y="38587"/>
                  </a:lnTo>
                  <a:lnTo>
                    <a:pt x="82703" y="73410"/>
                  </a:lnTo>
                  <a:lnTo>
                    <a:pt x="59530" y="113110"/>
                  </a:lnTo>
                  <a:lnTo>
                    <a:pt x="41875" y="142769"/>
                  </a:lnTo>
                  <a:lnTo>
                    <a:pt x="24911" y="166569"/>
                  </a:lnTo>
                  <a:lnTo>
                    <a:pt x="11005" y="208238"/>
                  </a:lnTo>
                  <a:lnTo>
                    <a:pt x="2350" y="232050"/>
                  </a:lnTo>
                  <a:lnTo>
                    <a:pt x="0" y="273722"/>
                  </a:lnTo>
                  <a:lnTo>
                    <a:pt x="875" y="303671"/>
                  </a:lnTo>
                  <a:lnTo>
                    <a:pt x="10879" y="347972"/>
                  </a:lnTo>
                  <a:lnTo>
                    <a:pt x="29742" y="389798"/>
                  </a:lnTo>
                  <a:lnTo>
                    <a:pt x="64460" y="430364"/>
                  </a:lnTo>
                  <a:lnTo>
                    <a:pt x="101966" y="466114"/>
                  </a:lnTo>
                  <a:lnTo>
                    <a:pt x="142782" y="482453"/>
                  </a:lnTo>
                  <a:lnTo>
                    <a:pt x="172501" y="496021"/>
                  </a:lnTo>
                  <a:lnTo>
                    <a:pt x="216812" y="506779"/>
                  </a:lnTo>
                  <a:lnTo>
                    <a:pt x="258263" y="508687"/>
                  </a:lnTo>
                  <a:lnTo>
                    <a:pt x="297131" y="506208"/>
                  </a:lnTo>
                  <a:lnTo>
                    <a:pt x="316800" y="499152"/>
                  </a:lnTo>
                  <a:lnTo>
                    <a:pt x="360189" y="476097"/>
                  </a:lnTo>
                  <a:lnTo>
                    <a:pt x="385065" y="461241"/>
                  </a:lnTo>
                  <a:lnTo>
                    <a:pt x="398369" y="448346"/>
                  </a:lnTo>
                  <a:lnTo>
                    <a:pt x="422512" y="404536"/>
                  </a:lnTo>
                  <a:lnTo>
                    <a:pt x="443692" y="364127"/>
                  </a:lnTo>
                  <a:lnTo>
                    <a:pt x="453872" y="324214"/>
                  </a:lnTo>
                  <a:lnTo>
                    <a:pt x="456178" y="282645"/>
                  </a:lnTo>
                  <a:lnTo>
                    <a:pt x="462945" y="252885"/>
                  </a:lnTo>
                  <a:lnTo>
                    <a:pt x="460995" y="243625"/>
                  </a:lnTo>
                  <a:lnTo>
                    <a:pt x="457813" y="235210"/>
                  </a:lnTo>
                  <a:lnTo>
                    <a:pt x="452771" y="196168"/>
                  </a:lnTo>
                  <a:lnTo>
                    <a:pt x="445598" y="181069"/>
                  </a:lnTo>
                  <a:lnTo>
                    <a:pt x="442868" y="177227"/>
                  </a:lnTo>
                  <a:lnTo>
                    <a:pt x="439835" y="167666"/>
                  </a:lnTo>
                  <a:lnTo>
                    <a:pt x="437495" y="157794"/>
                  </a:lnTo>
                  <a:lnTo>
                    <a:pt x="416459" y="123281"/>
                  </a:lnTo>
                  <a:lnTo>
                    <a:pt x="380853" y="86209"/>
                  </a:lnTo>
                  <a:lnTo>
                    <a:pt x="374900" y="82896"/>
                  </a:lnTo>
                  <a:lnTo>
                    <a:pt x="368947" y="80431"/>
                  </a:lnTo>
                  <a:lnTo>
                    <a:pt x="360018" y="74458"/>
                  </a:lnTo>
                  <a:lnTo>
                    <a:pt x="348111" y="7131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Shape-26"/>
            <p:cNvSpPr/>
            <p:nvPr/>
          </p:nvSpPr>
          <p:spPr>
            <a:xfrm>
              <a:off x="3027164" y="4705945"/>
              <a:ext cx="17860" cy="339329"/>
            </a:xfrm>
            <a:custGeom>
              <a:avLst/>
              <a:gdLst/>
              <a:ahLst/>
              <a:cxnLst/>
              <a:rect l="0" t="0" r="0" b="0"/>
              <a:pathLst>
                <a:path w="17860" h="339329">
                  <a:moveTo>
                    <a:pt x="0" y="0"/>
                  </a:moveTo>
                  <a:lnTo>
                    <a:pt x="8821" y="0"/>
                  </a:lnTo>
                  <a:lnTo>
                    <a:pt x="8898" y="4741"/>
                  </a:lnTo>
                  <a:lnTo>
                    <a:pt x="9900" y="6137"/>
                  </a:lnTo>
                  <a:lnTo>
                    <a:pt x="13660" y="7689"/>
                  </a:lnTo>
                  <a:lnTo>
                    <a:pt x="15060" y="10087"/>
                  </a:lnTo>
                  <a:lnTo>
                    <a:pt x="17614" y="32191"/>
                  </a:lnTo>
                  <a:lnTo>
                    <a:pt x="17855" y="73523"/>
                  </a:lnTo>
                  <a:lnTo>
                    <a:pt x="17859" y="113232"/>
                  </a:lnTo>
                  <a:lnTo>
                    <a:pt x="10171" y="153580"/>
                  </a:lnTo>
                  <a:lnTo>
                    <a:pt x="9039" y="193110"/>
                  </a:lnTo>
                  <a:lnTo>
                    <a:pt x="8939" y="236852"/>
                  </a:lnTo>
                  <a:lnTo>
                    <a:pt x="8930" y="278731"/>
                  </a:lnTo>
                  <a:lnTo>
                    <a:pt x="9922" y="291498"/>
                  </a:lnTo>
                  <a:lnTo>
                    <a:pt x="17032" y="317560"/>
                  </a:lnTo>
                  <a:lnTo>
                    <a:pt x="17859" y="33932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Shape-27"/>
            <p:cNvSpPr/>
            <p:nvPr/>
          </p:nvSpPr>
          <p:spPr>
            <a:xfrm>
              <a:off x="3196828" y="4732734"/>
              <a:ext cx="26790" cy="339330"/>
            </a:xfrm>
            <a:custGeom>
              <a:avLst/>
              <a:gdLst/>
              <a:ahLst/>
              <a:cxnLst/>
              <a:rect l="0" t="0" r="0" b="0"/>
              <a:pathLst>
                <a:path w="26790" h="339330">
                  <a:moveTo>
                    <a:pt x="0" y="0"/>
                  </a:moveTo>
                  <a:lnTo>
                    <a:pt x="0" y="38419"/>
                  </a:lnTo>
                  <a:lnTo>
                    <a:pt x="7689" y="81846"/>
                  </a:lnTo>
                  <a:lnTo>
                    <a:pt x="13561" y="126387"/>
                  </a:lnTo>
                  <a:lnTo>
                    <a:pt x="17293" y="169845"/>
                  </a:lnTo>
                  <a:lnTo>
                    <a:pt x="23922" y="214337"/>
                  </a:lnTo>
                  <a:lnTo>
                    <a:pt x="26412" y="258965"/>
                  </a:lnTo>
                  <a:lnTo>
                    <a:pt x="26740" y="296542"/>
                  </a:lnTo>
                  <a:lnTo>
                    <a:pt x="26789" y="33932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Shape-28"/>
            <p:cNvSpPr/>
            <p:nvPr/>
          </p:nvSpPr>
          <p:spPr>
            <a:xfrm>
              <a:off x="2929471" y="5152512"/>
              <a:ext cx="347725" cy="446403"/>
            </a:xfrm>
            <a:custGeom>
              <a:avLst/>
              <a:gdLst/>
              <a:ahLst/>
              <a:cxnLst/>
              <a:rect l="0" t="0" r="0" b="0"/>
              <a:pathLst>
                <a:path w="347725" h="446403">
                  <a:moveTo>
                    <a:pt x="347724" y="71355"/>
                  </a:moveTo>
                  <a:lnTo>
                    <a:pt x="347724" y="58926"/>
                  </a:lnTo>
                  <a:lnTo>
                    <a:pt x="345079" y="53264"/>
                  </a:lnTo>
                  <a:lnTo>
                    <a:pt x="341587" y="47440"/>
                  </a:lnTo>
                  <a:lnTo>
                    <a:pt x="338630" y="38582"/>
                  </a:lnTo>
                  <a:lnTo>
                    <a:pt x="317836" y="14799"/>
                  </a:lnTo>
                  <a:lnTo>
                    <a:pt x="309305" y="11493"/>
                  </a:lnTo>
                  <a:lnTo>
                    <a:pt x="269420" y="849"/>
                  </a:lnTo>
                  <a:lnTo>
                    <a:pt x="228243" y="0"/>
                  </a:lnTo>
                  <a:lnTo>
                    <a:pt x="204835" y="935"/>
                  </a:lnTo>
                  <a:lnTo>
                    <a:pt x="160277" y="9014"/>
                  </a:lnTo>
                  <a:lnTo>
                    <a:pt x="139277" y="16724"/>
                  </a:lnTo>
                  <a:lnTo>
                    <a:pt x="95623" y="41836"/>
                  </a:lnTo>
                  <a:lnTo>
                    <a:pt x="60069" y="69470"/>
                  </a:lnTo>
                  <a:lnTo>
                    <a:pt x="32380" y="109493"/>
                  </a:lnTo>
                  <a:lnTo>
                    <a:pt x="11649" y="146713"/>
                  </a:lnTo>
                  <a:lnTo>
                    <a:pt x="3517" y="170743"/>
                  </a:lnTo>
                  <a:lnTo>
                    <a:pt x="0" y="209643"/>
                  </a:lnTo>
                  <a:lnTo>
                    <a:pt x="564" y="240885"/>
                  </a:lnTo>
                  <a:lnTo>
                    <a:pt x="11909" y="278092"/>
                  </a:lnTo>
                  <a:lnTo>
                    <a:pt x="33394" y="318919"/>
                  </a:lnTo>
                  <a:lnTo>
                    <a:pt x="51478" y="349452"/>
                  </a:lnTo>
                  <a:lnTo>
                    <a:pt x="80296" y="376025"/>
                  </a:lnTo>
                  <a:lnTo>
                    <a:pt x="124335" y="408535"/>
                  </a:lnTo>
                  <a:lnTo>
                    <a:pt x="166145" y="439082"/>
                  </a:lnTo>
                  <a:lnTo>
                    <a:pt x="184011" y="444233"/>
                  </a:lnTo>
                  <a:lnTo>
                    <a:pt x="231638" y="44640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SMARTInkShape-Group12"/>
          <p:cNvGrpSpPr/>
          <p:nvPr/>
        </p:nvGrpSpPr>
        <p:grpSpPr>
          <a:xfrm>
            <a:off x="3321844" y="5277445"/>
            <a:ext cx="759024" cy="410767"/>
            <a:chOff x="3321844" y="5277445"/>
            <a:chExt cx="759024" cy="410767"/>
          </a:xfrm>
        </p:grpSpPr>
        <p:sp>
          <p:nvSpPr>
            <p:cNvPr id="37" name="SMARTInkShape-29"/>
            <p:cNvSpPr/>
            <p:nvPr/>
          </p:nvSpPr>
          <p:spPr>
            <a:xfrm>
              <a:off x="3321844" y="5438180"/>
              <a:ext cx="383977" cy="44648"/>
            </a:xfrm>
            <a:custGeom>
              <a:avLst/>
              <a:gdLst/>
              <a:ahLst/>
              <a:cxnLst/>
              <a:rect l="0" t="0" r="0" b="0"/>
              <a:pathLst>
                <a:path w="383977" h="44648">
                  <a:moveTo>
                    <a:pt x="0" y="35718"/>
                  </a:moveTo>
                  <a:lnTo>
                    <a:pt x="0" y="40459"/>
                  </a:lnTo>
                  <a:lnTo>
                    <a:pt x="992" y="41855"/>
                  </a:lnTo>
                  <a:lnTo>
                    <a:pt x="2645" y="42787"/>
                  </a:lnTo>
                  <a:lnTo>
                    <a:pt x="9094" y="44403"/>
                  </a:lnTo>
                  <a:lnTo>
                    <a:pt x="47660" y="44647"/>
                  </a:lnTo>
                  <a:lnTo>
                    <a:pt x="53593" y="42002"/>
                  </a:lnTo>
                  <a:lnTo>
                    <a:pt x="59538" y="38511"/>
                  </a:lnTo>
                  <a:lnTo>
                    <a:pt x="69455" y="36546"/>
                  </a:lnTo>
                  <a:lnTo>
                    <a:pt x="113264" y="35751"/>
                  </a:lnTo>
                  <a:lnTo>
                    <a:pt x="136952" y="34732"/>
                  </a:lnTo>
                  <a:lnTo>
                    <a:pt x="172643" y="27617"/>
                  </a:lnTo>
                  <a:lnTo>
                    <a:pt x="214496" y="20725"/>
                  </a:lnTo>
                  <a:lnTo>
                    <a:pt x="258899" y="18111"/>
                  </a:lnTo>
                  <a:lnTo>
                    <a:pt x="287795" y="15263"/>
                  </a:lnTo>
                  <a:lnTo>
                    <a:pt x="331208" y="9300"/>
                  </a:lnTo>
                  <a:lnTo>
                    <a:pt x="350990" y="8010"/>
                  </a:lnTo>
                  <a:lnTo>
                    <a:pt x="374997" y="10"/>
                  </a:lnTo>
                  <a:lnTo>
                    <a:pt x="383976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Shape-30"/>
            <p:cNvSpPr/>
            <p:nvPr/>
          </p:nvSpPr>
          <p:spPr>
            <a:xfrm>
              <a:off x="3786188" y="5277445"/>
              <a:ext cx="53579" cy="375048"/>
            </a:xfrm>
            <a:custGeom>
              <a:avLst/>
              <a:gdLst/>
              <a:ahLst/>
              <a:cxnLst/>
              <a:rect l="0" t="0" r="0" b="0"/>
              <a:pathLst>
                <a:path w="53579" h="375048">
                  <a:moveTo>
                    <a:pt x="0" y="0"/>
                  </a:moveTo>
                  <a:lnTo>
                    <a:pt x="0" y="43450"/>
                  </a:lnTo>
                  <a:lnTo>
                    <a:pt x="0" y="83448"/>
                  </a:lnTo>
                  <a:lnTo>
                    <a:pt x="0" y="125022"/>
                  </a:lnTo>
                  <a:lnTo>
                    <a:pt x="992" y="160919"/>
                  </a:lnTo>
                  <a:lnTo>
                    <a:pt x="8102" y="205322"/>
                  </a:lnTo>
                  <a:lnTo>
                    <a:pt x="9676" y="225319"/>
                  </a:lnTo>
                  <a:lnTo>
                    <a:pt x="18002" y="262851"/>
                  </a:lnTo>
                  <a:lnTo>
                    <a:pt x="26878" y="304760"/>
                  </a:lnTo>
                  <a:lnTo>
                    <a:pt x="33678" y="323166"/>
                  </a:lnTo>
                  <a:lnTo>
                    <a:pt x="35804" y="333137"/>
                  </a:lnTo>
                  <a:lnTo>
                    <a:pt x="41586" y="345322"/>
                  </a:lnTo>
                  <a:lnTo>
                    <a:pt x="44733" y="359074"/>
                  </a:lnTo>
                  <a:lnTo>
                    <a:pt x="46689" y="361421"/>
                  </a:lnTo>
                  <a:lnTo>
                    <a:pt x="48985" y="362987"/>
                  </a:lnTo>
                  <a:lnTo>
                    <a:pt x="50516" y="365023"/>
                  </a:lnTo>
                  <a:lnTo>
                    <a:pt x="53578" y="37504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Shape-31"/>
            <p:cNvSpPr/>
            <p:nvPr/>
          </p:nvSpPr>
          <p:spPr>
            <a:xfrm>
              <a:off x="3812977" y="5411391"/>
              <a:ext cx="214313" cy="44649"/>
            </a:xfrm>
            <a:custGeom>
              <a:avLst/>
              <a:gdLst/>
              <a:ahLst/>
              <a:cxnLst/>
              <a:rect l="0" t="0" r="0" b="0"/>
              <a:pathLst>
                <a:path w="214313" h="44649">
                  <a:moveTo>
                    <a:pt x="0" y="44648"/>
                  </a:moveTo>
                  <a:lnTo>
                    <a:pt x="30169" y="44648"/>
                  </a:lnTo>
                  <a:lnTo>
                    <a:pt x="35898" y="42002"/>
                  </a:lnTo>
                  <a:lnTo>
                    <a:pt x="41751" y="38511"/>
                  </a:lnTo>
                  <a:lnTo>
                    <a:pt x="51617" y="36545"/>
                  </a:lnTo>
                  <a:lnTo>
                    <a:pt x="66667" y="34971"/>
                  </a:lnTo>
                  <a:lnTo>
                    <a:pt x="107225" y="24709"/>
                  </a:lnTo>
                  <a:lnTo>
                    <a:pt x="120085" y="20904"/>
                  </a:lnTo>
                  <a:lnTo>
                    <a:pt x="161894" y="17134"/>
                  </a:lnTo>
                  <a:lnTo>
                    <a:pt x="180292" y="10844"/>
                  </a:lnTo>
                  <a:lnTo>
                    <a:pt x="201454" y="8189"/>
                  </a:lnTo>
                  <a:lnTo>
                    <a:pt x="214312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Shape-32"/>
            <p:cNvSpPr/>
            <p:nvPr/>
          </p:nvSpPr>
          <p:spPr>
            <a:xfrm>
              <a:off x="4018359" y="5277445"/>
              <a:ext cx="62509" cy="410767"/>
            </a:xfrm>
            <a:custGeom>
              <a:avLst/>
              <a:gdLst/>
              <a:ahLst/>
              <a:cxnLst/>
              <a:rect l="0" t="0" r="0" b="0"/>
              <a:pathLst>
                <a:path w="62509" h="410767">
                  <a:moveTo>
                    <a:pt x="0" y="0"/>
                  </a:moveTo>
                  <a:lnTo>
                    <a:pt x="0" y="21250"/>
                  </a:lnTo>
                  <a:lnTo>
                    <a:pt x="13303" y="60938"/>
                  </a:lnTo>
                  <a:lnTo>
                    <a:pt x="17460" y="103062"/>
                  </a:lnTo>
                  <a:lnTo>
                    <a:pt x="25513" y="147489"/>
                  </a:lnTo>
                  <a:lnTo>
                    <a:pt x="34366" y="192118"/>
                  </a:lnTo>
                  <a:lnTo>
                    <a:pt x="35600" y="236765"/>
                  </a:lnTo>
                  <a:lnTo>
                    <a:pt x="43397" y="281413"/>
                  </a:lnTo>
                  <a:lnTo>
                    <a:pt x="44539" y="326061"/>
                  </a:lnTo>
                  <a:lnTo>
                    <a:pt x="45619" y="350966"/>
                  </a:lnTo>
                  <a:lnTo>
                    <a:pt x="53026" y="385823"/>
                  </a:lnTo>
                  <a:lnTo>
                    <a:pt x="53210" y="391161"/>
                  </a:lnTo>
                  <a:lnTo>
                    <a:pt x="54325" y="394719"/>
                  </a:lnTo>
                  <a:lnTo>
                    <a:pt x="56061" y="397092"/>
                  </a:lnTo>
                  <a:lnTo>
                    <a:pt x="58210" y="398673"/>
                  </a:lnTo>
                  <a:lnTo>
                    <a:pt x="59642" y="400720"/>
                  </a:lnTo>
                  <a:lnTo>
                    <a:pt x="62508" y="41076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SMARTInkShape-Group13"/>
          <p:cNvGrpSpPr/>
          <p:nvPr/>
        </p:nvGrpSpPr>
        <p:grpSpPr>
          <a:xfrm>
            <a:off x="1884164" y="5045273"/>
            <a:ext cx="1009056" cy="571501"/>
            <a:chOff x="1884164" y="5045273"/>
            <a:chExt cx="1009056" cy="571501"/>
          </a:xfrm>
        </p:grpSpPr>
        <p:sp>
          <p:nvSpPr>
            <p:cNvPr id="42" name="SMARTInkShape-33"/>
            <p:cNvSpPr/>
            <p:nvPr/>
          </p:nvSpPr>
          <p:spPr>
            <a:xfrm>
              <a:off x="2625328" y="5286375"/>
              <a:ext cx="267892" cy="53579"/>
            </a:xfrm>
            <a:custGeom>
              <a:avLst/>
              <a:gdLst/>
              <a:ahLst/>
              <a:cxnLst/>
              <a:rect l="0" t="0" r="0" b="0"/>
              <a:pathLst>
                <a:path w="267892" h="53579">
                  <a:moveTo>
                    <a:pt x="267891" y="53578"/>
                  </a:moveTo>
                  <a:lnTo>
                    <a:pt x="263150" y="53578"/>
                  </a:lnTo>
                  <a:lnTo>
                    <a:pt x="261754" y="52586"/>
                  </a:lnTo>
                  <a:lnTo>
                    <a:pt x="260823" y="50933"/>
                  </a:lnTo>
                  <a:lnTo>
                    <a:pt x="259070" y="45017"/>
                  </a:lnTo>
                  <a:lnTo>
                    <a:pt x="216404" y="44648"/>
                  </a:lnTo>
                  <a:lnTo>
                    <a:pt x="202290" y="44648"/>
                  </a:lnTo>
                  <a:lnTo>
                    <a:pt x="196402" y="42003"/>
                  </a:lnTo>
                  <a:lnTo>
                    <a:pt x="190477" y="38512"/>
                  </a:lnTo>
                  <a:lnTo>
                    <a:pt x="178589" y="36271"/>
                  </a:lnTo>
                  <a:lnTo>
                    <a:pt x="157758" y="35751"/>
                  </a:lnTo>
                  <a:lnTo>
                    <a:pt x="151804" y="33087"/>
                  </a:lnTo>
                  <a:lnTo>
                    <a:pt x="148828" y="30988"/>
                  </a:lnTo>
                  <a:lnTo>
                    <a:pt x="135158" y="28033"/>
                  </a:lnTo>
                  <a:lnTo>
                    <a:pt x="104289" y="26822"/>
                  </a:lnTo>
                  <a:lnTo>
                    <a:pt x="98275" y="24157"/>
                  </a:lnTo>
                  <a:lnTo>
                    <a:pt x="95282" y="22058"/>
                  </a:lnTo>
                  <a:lnTo>
                    <a:pt x="81590" y="19103"/>
                  </a:lnTo>
                  <a:lnTo>
                    <a:pt x="66314" y="17113"/>
                  </a:lnTo>
                  <a:lnTo>
                    <a:pt x="53742" y="10840"/>
                  </a:lnTo>
                  <a:lnTo>
                    <a:pt x="32752" y="9041"/>
                  </a:lnTo>
                  <a:lnTo>
                    <a:pt x="30764" y="8012"/>
                  </a:lnTo>
                  <a:lnTo>
                    <a:pt x="29439" y="6333"/>
                  </a:lnTo>
                  <a:lnTo>
                    <a:pt x="28556" y="4222"/>
                  </a:lnTo>
                  <a:lnTo>
                    <a:pt x="26975" y="2815"/>
                  </a:lnTo>
                  <a:lnTo>
                    <a:pt x="22572" y="1251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Shape-34"/>
            <p:cNvSpPr/>
            <p:nvPr/>
          </p:nvSpPr>
          <p:spPr>
            <a:xfrm>
              <a:off x="2357729" y="5054203"/>
              <a:ext cx="294389" cy="285751"/>
            </a:xfrm>
            <a:custGeom>
              <a:avLst/>
              <a:gdLst/>
              <a:ahLst/>
              <a:cxnLst/>
              <a:rect l="0" t="0" r="0" b="0"/>
              <a:pathLst>
                <a:path w="294389" h="285751">
                  <a:moveTo>
                    <a:pt x="8638" y="0"/>
                  </a:moveTo>
                  <a:lnTo>
                    <a:pt x="3494" y="0"/>
                  </a:lnTo>
                  <a:lnTo>
                    <a:pt x="5690" y="0"/>
                  </a:lnTo>
                  <a:lnTo>
                    <a:pt x="0" y="0"/>
                  </a:lnTo>
                  <a:lnTo>
                    <a:pt x="7423" y="0"/>
                  </a:lnTo>
                  <a:lnTo>
                    <a:pt x="51160" y="42522"/>
                  </a:lnTo>
                  <a:lnTo>
                    <a:pt x="91985" y="83347"/>
                  </a:lnTo>
                  <a:lnTo>
                    <a:pt x="136521" y="119063"/>
                  </a:lnTo>
                  <a:lnTo>
                    <a:pt x="148515" y="136114"/>
                  </a:lnTo>
                  <a:lnTo>
                    <a:pt x="157460" y="142856"/>
                  </a:lnTo>
                  <a:lnTo>
                    <a:pt x="181278" y="172349"/>
                  </a:lnTo>
                  <a:lnTo>
                    <a:pt x="225818" y="208357"/>
                  </a:lnTo>
                  <a:lnTo>
                    <a:pt x="269461" y="251893"/>
                  </a:lnTo>
                  <a:lnTo>
                    <a:pt x="283804" y="266236"/>
                  </a:lnTo>
                  <a:lnTo>
                    <a:pt x="287369" y="267155"/>
                  </a:lnTo>
                  <a:lnTo>
                    <a:pt x="289709" y="267401"/>
                  </a:lnTo>
                  <a:lnTo>
                    <a:pt x="291268" y="268556"/>
                  </a:lnTo>
                  <a:lnTo>
                    <a:pt x="294364" y="276745"/>
                  </a:lnTo>
                  <a:lnTo>
                    <a:pt x="294377" y="276787"/>
                  </a:lnTo>
                  <a:lnTo>
                    <a:pt x="294388" y="28575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Shape-35"/>
            <p:cNvSpPr/>
            <p:nvPr/>
          </p:nvSpPr>
          <p:spPr>
            <a:xfrm>
              <a:off x="2446734" y="5304343"/>
              <a:ext cx="205384" cy="303502"/>
            </a:xfrm>
            <a:custGeom>
              <a:avLst/>
              <a:gdLst/>
              <a:ahLst/>
              <a:cxnLst/>
              <a:rect l="0" t="0" r="0" b="0"/>
              <a:pathLst>
                <a:path w="205384" h="303502">
                  <a:moveTo>
                    <a:pt x="205383" y="8821"/>
                  </a:moveTo>
                  <a:lnTo>
                    <a:pt x="205383" y="0"/>
                  </a:lnTo>
                  <a:lnTo>
                    <a:pt x="205383" y="7589"/>
                  </a:lnTo>
                  <a:lnTo>
                    <a:pt x="204391" y="7999"/>
                  </a:lnTo>
                  <a:lnTo>
                    <a:pt x="196454" y="8821"/>
                  </a:lnTo>
                  <a:lnTo>
                    <a:pt x="196454" y="17642"/>
                  </a:lnTo>
                  <a:lnTo>
                    <a:pt x="191713" y="17718"/>
                  </a:lnTo>
                  <a:lnTo>
                    <a:pt x="190317" y="18722"/>
                  </a:lnTo>
                  <a:lnTo>
                    <a:pt x="187633" y="26312"/>
                  </a:lnTo>
                  <a:lnTo>
                    <a:pt x="187534" y="34337"/>
                  </a:lnTo>
                  <a:lnTo>
                    <a:pt x="179836" y="43187"/>
                  </a:lnTo>
                  <a:lnTo>
                    <a:pt x="178703" y="52110"/>
                  </a:lnTo>
                  <a:lnTo>
                    <a:pt x="163775" y="69259"/>
                  </a:lnTo>
                  <a:lnTo>
                    <a:pt x="162086" y="74709"/>
                  </a:lnTo>
                  <a:lnTo>
                    <a:pt x="160643" y="76559"/>
                  </a:lnTo>
                  <a:lnTo>
                    <a:pt x="156395" y="78614"/>
                  </a:lnTo>
                  <a:lnTo>
                    <a:pt x="154865" y="80155"/>
                  </a:lnTo>
                  <a:lnTo>
                    <a:pt x="147468" y="92543"/>
                  </a:lnTo>
                  <a:lnTo>
                    <a:pt x="137646" y="104146"/>
                  </a:lnTo>
                  <a:lnTo>
                    <a:pt x="135590" y="110058"/>
                  </a:lnTo>
                  <a:lnTo>
                    <a:pt x="134050" y="112030"/>
                  </a:lnTo>
                  <a:lnTo>
                    <a:pt x="127141" y="116792"/>
                  </a:lnTo>
                  <a:lnTo>
                    <a:pt x="118811" y="127904"/>
                  </a:lnTo>
                  <a:lnTo>
                    <a:pt x="112998" y="131200"/>
                  </a:lnTo>
                  <a:lnTo>
                    <a:pt x="111051" y="134063"/>
                  </a:lnTo>
                  <a:lnTo>
                    <a:pt x="105280" y="150271"/>
                  </a:lnTo>
                  <a:lnTo>
                    <a:pt x="82964" y="178449"/>
                  </a:lnTo>
                  <a:lnTo>
                    <a:pt x="80530" y="184422"/>
                  </a:lnTo>
                  <a:lnTo>
                    <a:pt x="41663" y="226110"/>
                  </a:lnTo>
                  <a:lnTo>
                    <a:pt x="38361" y="232063"/>
                  </a:lnTo>
                  <a:lnTo>
                    <a:pt x="31500" y="248710"/>
                  </a:lnTo>
                  <a:lnTo>
                    <a:pt x="17971" y="267353"/>
                  </a:lnTo>
                  <a:lnTo>
                    <a:pt x="12050" y="274490"/>
                  </a:lnTo>
                  <a:lnTo>
                    <a:pt x="9341" y="283977"/>
                  </a:lnTo>
                  <a:lnTo>
                    <a:pt x="379" y="294160"/>
                  </a:lnTo>
                  <a:lnTo>
                    <a:pt x="0" y="30350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Shape-36"/>
            <p:cNvSpPr/>
            <p:nvPr/>
          </p:nvSpPr>
          <p:spPr>
            <a:xfrm>
              <a:off x="2035969" y="5045273"/>
              <a:ext cx="330290" cy="53580"/>
            </a:xfrm>
            <a:custGeom>
              <a:avLst/>
              <a:gdLst/>
              <a:ahLst/>
              <a:cxnLst/>
              <a:rect l="0" t="0" r="0" b="0"/>
              <a:pathLst>
                <a:path w="330290" h="53580">
                  <a:moveTo>
                    <a:pt x="321469" y="53579"/>
                  </a:moveTo>
                  <a:lnTo>
                    <a:pt x="330289" y="53579"/>
                  </a:lnTo>
                  <a:lnTo>
                    <a:pt x="321469" y="53579"/>
                  </a:lnTo>
                  <a:lnTo>
                    <a:pt x="313780" y="45890"/>
                  </a:lnTo>
                  <a:lnTo>
                    <a:pt x="304959" y="44757"/>
                  </a:lnTo>
                  <a:lnTo>
                    <a:pt x="299269" y="44681"/>
                  </a:lnTo>
                  <a:lnTo>
                    <a:pt x="297739" y="43678"/>
                  </a:lnTo>
                  <a:lnTo>
                    <a:pt x="296719" y="42017"/>
                  </a:lnTo>
                  <a:lnTo>
                    <a:pt x="296039" y="39918"/>
                  </a:lnTo>
                  <a:lnTo>
                    <a:pt x="294594" y="38518"/>
                  </a:lnTo>
                  <a:lnTo>
                    <a:pt x="290342" y="36963"/>
                  </a:lnTo>
                  <a:lnTo>
                    <a:pt x="258145" y="34733"/>
                  </a:lnTo>
                  <a:lnTo>
                    <a:pt x="242410" y="28653"/>
                  </a:lnTo>
                  <a:lnTo>
                    <a:pt x="226391" y="26043"/>
                  </a:lnTo>
                  <a:lnTo>
                    <a:pt x="214346" y="19770"/>
                  </a:lnTo>
                  <a:lnTo>
                    <a:pt x="172886" y="16889"/>
                  </a:lnTo>
                  <a:lnTo>
                    <a:pt x="160783" y="10796"/>
                  </a:lnTo>
                  <a:lnTo>
                    <a:pt x="116638" y="8945"/>
                  </a:lnTo>
                  <a:lnTo>
                    <a:pt x="113477" y="8940"/>
                  </a:lnTo>
                  <a:lnTo>
                    <a:pt x="76261" y="110"/>
                  </a:lnTo>
                  <a:lnTo>
                    <a:pt x="32739" y="1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Shape-37"/>
            <p:cNvSpPr/>
            <p:nvPr/>
          </p:nvSpPr>
          <p:spPr>
            <a:xfrm>
              <a:off x="1884164" y="5054203"/>
              <a:ext cx="151774" cy="250032"/>
            </a:xfrm>
            <a:custGeom>
              <a:avLst/>
              <a:gdLst/>
              <a:ahLst/>
              <a:cxnLst/>
              <a:rect l="0" t="0" r="0" b="0"/>
              <a:pathLst>
                <a:path w="151774" h="250032">
                  <a:moveTo>
                    <a:pt x="142875" y="0"/>
                  </a:moveTo>
                  <a:lnTo>
                    <a:pt x="151696" y="0"/>
                  </a:lnTo>
                  <a:lnTo>
                    <a:pt x="151773" y="4741"/>
                  </a:lnTo>
                  <a:lnTo>
                    <a:pt x="150791" y="6137"/>
                  </a:lnTo>
                  <a:lnTo>
                    <a:pt x="149145" y="7068"/>
                  </a:lnTo>
                  <a:lnTo>
                    <a:pt x="143242" y="8821"/>
                  </a:lnTo>
                  <a:lnTo>
                    <a:pt x="142878" y="25438"/>
                  </a:lnTo>
                  <a:lnTo>
                    <a:pt x="135187" y="34359"/>
                  </a:lnTo>
                  <a:lnTo>
                    <a:pt x="134313" y="40057"/>
                  </a:lnTo>
                  <a:lnTo>
                    <a:pt x="133199" y="41587"/>
                  </a:lnTo>
                  <a:lnTo>
                    <a:pt x="131463" y="42608"/>
                  </a:lnTo>
                  <a:lnTo>
                    <a:pt x="129314" y="43287"/>
                  </a:lnTo>
                  <a:lnTo>
                    <a:pt x="127881" y="44733"/>
                  </a:lnTo>
                  <a:lnTo>
                    <a:pt x="126289" y="48986"/>
                  </a:lnTo>
                  <a:lnTo>
                    <a:pt x="125393" y="56958"/>
                  </a:lnTo>
                  <a:lnTo>
                    <a:pt x="124275" y="58808"/>
                  </a:lnTo>
                  <a:lnTo>
                    <a:pt x="122538" y="60041"/>
                  </a:lnTo>
                  <a:lnTo>
                    <a:pt x="120387" y="60863"/>
                  </a:lnTo>
                  <a:lnTo>
                    <a:pt x="118953" y="62404"/>
                  </a:lnTo>
                  <a:lnTo>
                    <a:pt x="114006" y="72005"/>
                  </a:lnTo>
                  <a:lnTo>
                    <a:pt x="101922" y="86396"/>
                  </a:lnTo>
                  <a:lnTo>
                    <a:pt x="96311" y="98242"/>
                  </a:lnTo>
                  <a:lnTo>
                    <a:pt x="92414" y="104186"/>
                  </a:lnTo>
                  <a:lnTo>
                    <a:pt x="89228" y="113111"/>
                  </a:lnTo>
                  <a:lnTo>
                    <a:pt x="83434" y="122040"/>
                  </a:lnTo>
                  <a:lnTo>
                    <a:pt x="80284" y="130969"/>
                  </a:lnTo>
                  <a:lnTo>
                    <a:pt x="49325" y="173805"/>
                  </a:lnTo>
                  <a:lnTo>
                    <a:pt x="46727" y="179111"/>
                  </a:lnTo>
                  <a:lnTo>
                    <a:pt x="46034" y="181915"/>
                  </a:lnTo>
                  <a:lnTo>
                    <a:pt x="37763" y="196499"/>
                  </a:lnTo>
                  <a:lnTo>
                    <a:pt x="37082" y="199460"/>
                  </a:lnTo>
                  <a:lnTo>
                    <a:pt x="31382" y="208369"/>
                  </a:lnTo>
                  <a:lnTo>
                    <a:pt x="19504" y="221479"/>
                  </a:lnTo>
                  <a:lnTo>
                    <a:pt x="18590" y="225104"/>
                  </a:lnTo>
                  <a:lnTo>
                    <a:pt x="18347" y="227461"/>
                  </a:lnTo>
                  <a:lnTo>
                    <a:pt x="17192" y="229031"/>
                  </a:lnTo>
                  <a:lnTo>
                    <a:pt x="15430" y="230078"/>
                  </a:lnTo>
                  <a:lnTo>
                    <a:pt x="13263" y="230776"/>
                  </a:lnTo>
                  <a:lnTo>
                    <a:pt x="11819" y="232234"/>
                  </a:lnTo>
                  <a:lnTo>
                    <a:pt x="9310" y="239738"/>
                  </a:lnTo>
                  <a:lnTo>
                    <a:pt x="9043" y="245438"/>
                  </a:lnTo>
                  <a:lnTo>
                    <a:pt x="8013" y="246970"/>
                  </a:lnTo>
                  <a:lnTo>
                    <a:pt x="6334" y="247990"/>
                  </a:lnTo>
                  <a:lnTo>
                    <a:pt x="0" y="25003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Shape-38"/>
            <p:cNvSpPr/>
            <p:nvPr/>
          </p:nvSpPr>
          <p:spPr>
            <a:xfrm>
              <a:off x="1893094" y="5313273"/>
              <a:ext cx="187524" cy="285642"/>
            </a:xfrm>
            <a:custGeom>
              <a:avLst/>
              <a:gdLst/>
              <a:ahLst/>
              <a:cxnLst/>
              <a:rect l="0" t="0" r="0" b="0"/>
              <a:pathLst>
                <a:path w="187524" h="285642">
                  <a:moveTo>
                    <a:pt x="0" y="8821"/>
                  </a:moveTo>
                  <a:lnTo>
                    <a:pt x="0" y="0"/>
                  </a:lnTo>
                  <a:lnTo>
                    <a:pt x="0" y="8456"/>
                  </a:lnTo>
                  <a:lnTo>
                    <a:pt x="7688" y="8789"/>
                  </a:lnTo>
                  <a:lnTo>
                    <a:pt x="8102" y="9792"/>
                  </a:lnTo>
                  <a:lnTo>
                    <a:pt x="8562" y="13552"/>
                  </a:lnTo>
                  <a:lnTo>
                    <a:pt x="9676" y="14951"/>
                  </a:lnTo>
                  <a:lnTo>
                    <a:pt x="13561" y="16506"/>
                  </a:lnTo>
                  <a:lnTo>
                    <a:pt x="14994" y="17913"/>
                  </a:lnTo>
                  <a:lnTo>
                    <a:pt x="16586" y="22122"/>
                  </a:lnTo>
                  <a:lnTo>
                    <a:pt x="18600" y="32909"/>
                  </a:lnTo>
                  <a:lnTo>
                    <a:pt x="28868" y="46417"/>
                  </a:lnTo>
                  <a:lnTo>
                    <a:pt x="62523" y="82919"/>
                  </a:lnTo>
                  <a:lnTo>
                    <a:pt x="77723" y="106497"/>
                  </a:lnTo>
                  <a:lnTo>
                    <a:pt x="80184" y="112755"/>
                  </a:lnTo>
                  <a:lnTo>
                    <a:pt x="112138" y="156819"/>
                  </a:lnTo>
                  <a:lnTo>
                    <a:pt x="125568" y="185504"/>
                  </a:lnTo>
                  <a:lnTo>
                    <a:pt x="147857" y="211153"/>
                  </a:lnTo>
                  <a:lnTo>
                    <a:pt x="153671" y="223118"/>
                  </a:lnTo>
                  <a:lnTo>
                    <a:pt x="157595" y="229080"/>
                  </a:lnTo>
                  <a:lnTo>
                    <a:pt x="165061" y="248709"/>
                  </a:lnTo>
                  <a:lnTo>
                    <a:pt x="167588" y="252090"/>
                  </a:lnTo>
                  <a:lnTo>
                    <a:pt x="174892" y="257840"/>
                  </a:lnTo>
                  <a:lnTo>
                    <a:pt x="176948" y="262702"/>
                  </a:lnTo>
                  <a:lnTo>
                    <a:pt x="178106" y="271017"/>
                  </a:lnTo>
                  <a:lnTo>
                    <a:pt x="179261" y="272915"/>
                  </a:lnTo>
                  <a:lnTo>
                    <a:pt x="181023" y="274181"/>
                  </a:lnTo>
                  <a:lnTo>
                    <a:pt x="186239" y="276211"/>
                  </a:lnTo>
                  <a:lnTo>
                    <a:pt x="186952" y="279135"/>
                  </a:lnTo>
                  <a:lnTo>
                    <a:pt x="187523" y="28564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Shape-39"/>
            <p:cNvSpPr/>
            <p:nvPr/>
          </p:nvSpPr>
          <p:spPr>
            <a:xfrm>
              <a:off x="2080617" y="5607844"/>
              <a:ext cx="357189" cy="8930"/>
            </a:xfrm>
            <a:custGeom>
              <a:avLst/>
              <a:gdLst/>
              <a:ahLst/>
              <a:cxnLst/>
              <a:rect l="0" t="0" r="0" b="0"/>
              <a:pathLst>
                <a:path w="357189" h="8930">
                  <a:moveTo>
                    <a:pt x="357188" y="0"/>
                  </a:moveTo>
                  <a:lnTo>
                    <a:pt x="314665" y="0"/>
                  </a:lnTo>
                  <a:lnTo>
                    <a:pt x="274170" y="0"/>
                  </a:lnTo>
                  <a:lnTo>
                    <a:pt x="233494" y="0"/>
                  </a:lnTo>
                  <a:lnTo>
                    <a:pt x="193857" y="0"/>
                  </a:lnTo>
                  <a:lnTo>
                    <a:pt x="184385" y="992"/>
                  </a:lnTo>
                  <a:lnTo>
                    <a:pt x="167058" y="7688"/>
                  </a:lnTo>
                  <a:lnTo>
                    <a:pt x="122410" y="8919"/>
                  </a:lnTo>
                  <a:lnTo>
                    <a:pt x="80369" y="8929"/>
                  </a:lnTo>
                  <a:lnTo>
                    <a:pt x="35903" y="8929"/>
                  </a:lnTo>
                  <a:lnTo>
                    <a:pt x="0" y="892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SMARTInkShape-40"/>
          <p:cNvSpPr/>
          <p:nvPr/>
        </p:nvSpPr>
        <p:spPr>
          <a:xfrm>
            <a:off x="2161018" y="5268884"/>
            <a:ext cx="228330" cy="222472"/>
          </a:xfrm>
          <a:custGeom>
            <a:avLst/>
            <a:gdLst/>
            <a:ahLst/>
            <a:cxnLst/>
            <a:rect l="0" t="0" r="0" b="0"/>
            <a:pathLst>
              <a:path w="228330" h="222472">
                <a:moveTo>
                  <a:pt x="160701" y="35350"/>
                </a:moveTo>
                <a:lnTo>
                  <a:pt x="160701" y="22048"/>
                </a:lnTo>
                <a:lnTo>
                  <a:pt x="161693" y="20529"/>
                </a:lnTo>
                <a:lnTo>
                  <a:pt x="163347" y="19516"/>
                </a:lnTo>
                <a:lnTo>
                  <a:pt x="169263" y="17610"/>
                </a:lnTo>
                <a:lnTo>
                  <a:pt x="161910" y="9813"/>
                </a:lnTo>
                <a:lnTo>
                  <a:pt x="156319" y="8932"/>
                </a:lnTo>
                <a:lnTo>
                  <a:pt x="144482" y="8594"/>
                </a:lnTo>
                <a:lnTo>
                  <a:pt x="136036" y="2431"/>
                </a:lnTo>
                <a:lnTo>
                  <a:pt x="127706" y="461"/>
                </a:lnTo>
                <a:lnTo>
                  <a:pt x="121893" y="0"/>
                </a:lnTo>
                <a:lnTo>
                  <a:pt x="116003" y="2441"/>
                </a:lnTo>
                <a:lnTo>
                  <a:pt x="110077" y="5841"/>
                </a:lnTo>
                <a:lnTo>
                  <a:pt x="98189" y="8024"/>
                </a:lnTo>
                <a:lnTo>
                  <a:pt x="95213" y="8203"/>
                </a:lnTo>
                <a:lnTo>
                  <a:pt x="89262" y="11048"/>
                </a:lnTo>
                <a:lnTo>
                  <a:pt x="83310" y="14627"/>
                </a:lnTo>
                <a:lnTo>
                  <a:pt x="74380" y="17634"/>
                </a:lnTo>
                <a:lnTo>
                  <a:pt x="65451" y="23377"/>
                </a:lnTo>
                <a:lnTo>
                  <a:pt x="56521" y="26511"/>
                </a:lnTo>
                <a:lnTo>
                  <a:pt x="32341" y="47660"/>
                </a:lnTo>
                <a:lnTo>
                  <a:pt x="29238" y="53389"/>
                </a:lnTo>
                <a:lnTo>
                  <a:pt x="28410" y="56306"/>
                </a:lnTo>
                <a:lnTo>
                  <a:pt x="26866" y="58250"/>
                </a:lnTo>
                <a:lnTo>
                  <a:pt x="14472" y="66368"/>
                </a:lnTo>
                <a:lnTo>
                  <a:pt x="11374" y="71626"/>
                </a:lnTo>
                <a:lnTo>
                  <a:pt x="8230" y="86025"/>
                </a:lnTo>
                <a:lnTo>
                  <a:pt x="2856" y="94903"/>
                </a:lnTo>
                <a:lnTo>
                  <a:pt x="537" y="106793"/>
                </a:lnTo>
                <a:lnTo>
                  <a:pt x="0" y="127625"/>
                </a:lnTo>
                <a:lnTo>
                  <a:pt x="2627" y="133577"/>
                </a:lnTo>
                <a:lnTo>
                  <a:pt x="6110" y="139530"/>
                </a:lnTo>
                <a:lnTo>
                  <a:pt x="8346" y="151436"/>
                </a:lnTo>
                <a:lnTo>
                  <a:pt x="8529" y="154413"/>
                </a:lnTo>
                <a:lnTo>
                  <a:pt x="11379" y="160366"/>
                </a:lnTo>
                <a:lnTo>
                  <a:pt x="23114" y="175249"/>
                </a:lnTo>
                <a:lnTo>
                  <a:pt x="25137" y="181202"/>
                </a:lnTo>
                <a:lnTo>
                  <a:pt x="26669" y="183186"/>
                </a:lnTo>
                <a:lnTo>
                  <a:pt x="41892" y="192944"/>
                </a:lnTo>
                <a:lnTo>
                  <a:pt x="47704" y="194688"/>
                </a:lnTo>
                <a:lnTo>
                  <a:pt x="49651" y="196146"/>
                </a:lnTo>
                <a:lnTo>
                  <a:pt x="50949" y="198109"/>
                </a:lnTo>
                <a:lnTo>
                  <a:pt x="51814" y="200411"/>
                </a:lnTo>
                <a:lnTo>
                  <a:pt x="53383" y="201946"/>
                </a:lnTo>
                <a:lnTo>
                  <a:pt x="78636" y="211902"/>
                </a:lnTo>
                <a:lnTo>
                  <a:pt x="85532" y="214029"/>
                </a:lnTo>
                <a:lnTo>
                  <a:pt x="98044" y="220833"/>
                </a:lnTo>
                <a:lnTo>
                  <a:pt x="110070" y="222471"/>
                </a:lnTo>
                <a:lnTo>
                  <a:pt x="116039" y="220049"/>
                </a:lnTo>
                <a:lnTo>
                  <a:pt x="122000" y="216657"/>
                </a:lnTo>
                <a:lnTo>
                  <a:pt x="133911" y="214480"/>
                </a:lnTo>
                <a:lnTo>
                  <a:pt x="145818" y="214050"/>
                </a:lnTo>
                <a:lnTo>
                  <a:pt x="151771" y="211345"/>
                </a:lnTo>
                <a:lnTo>
                  <a:pt x="157724" y="207828"/>
                </a:lnTo>
                <a:lnTo>
                  <a:pt x="166654" y="204856"/>
                </a:lnTo>
                <a:lnTo>
                  <a:pt x="175584" y="199125"/>
                </a:lnTo>
                <a:lnTo>
                  <a:pt x="184513" y="195993"/>
                </a:lnTo>
                <a:lnTo>
                  <a:pt x="190466" y="191744"/>
                </a:lnTo>
                <a:lnTo>
                  <a:pt x="193774" y="186549"/>
                </a:lnTo>
                <a:lnTo>
                  <a:pt x="194655" y="183775"/>
                </a:lnTo>
                <a:lnTo>
                  <a:pt x="196236" y="181924"/>
                </a:lnTo>
                <a:lnTo>
                  <a:pt x="208694" y="173972"/>
                </a:lnTo>
                <a:lnTo>
                  <a:pt x="211796" y="168728"/>
                </a:lnTo>
                <a:lnTo>
                  <a:pt x="214168" y="163090"/>
                </a:lnTo>
                <a:lnTo>
                  <a:pt x="220089" y="154338"/>
                </a:lnTo>
                <a:lnTo>
                  <a:pt x="222798" y="144261"/>
                </a:lnTo>
                <a:lnTo>
                  <a:pt x="223087" y="138286"/>
                </a:lnTo>
                <a:lnTo>
                  <a:pt x="225800" y="133024"/>
                </a:lnTo>
                <a:lnTo>
                  <a:pt x="227913" y="130232"/>
                </a:lnTo>
                <a:lnTo>
                  <a:pt x="228329" y="127378"/>
                </a:lnTo>
                <a:lnTo>
                  <a:pt x="223285" y="99619"/>
                </a:lnTo>
                <a:lnTo>
                  <a:pt x="217087" y="91077"/>
                </a:lnTo>
                <a:lnTo>
                  <a:pt x="215111" y="82730"/>
                </a:lnTo>
                <a:lnTo>
                  <a:pt x="214649" y="76913"/>
                </a:lnTo>
                <a:lnTo>
                  <a:pt x="211797" y="71021"/>
                </a:lnTo>
                <a:lnTo>
                  <a:pt x="191185" y="47011"/>
                </a:lnTo>
                <a:lnTo>
                  <a:pt x="189132" y="41194"/>
                </a:lnTo>
                <a:lnTo>
                  <a:pt x="187593" y="39246"/>
                </a:lnTo>
                <a:lnTo>
                  <a:pt x="183236" y="37082"/>
                </a:lnTo>
                <a:lnTo>
                  <a:pt x="175205" y="35863"/>
                </a:lnTo>
                <a:lnTo>
                  <a:pt x="173347" y="34700"/>
                </a:lnTo>
                <a:lnTo>
                  <a:pt x="172108" y="32933"/>
                </a:lnTo>
                <a:lnTo>
                  <a:pt x="171282" y="30762"/>
                </a:lnTo>
                <a:lnTo>
                  <a:pt x="169739" y="29315"/>
                </a:lnTo>
                <a:lnTo>
                  <a:pt x="162087" y="26802"/>
                </a:lnTo>
                <a:lnTo>
                  <a:pt x="129291" y="26421"/>
                </a:lnTo>
                <a:lnTo>
                  <a:pt x="127854" y="27413"/>
                </a:lnTo>
                <a:lnTo>
                  <a:pt x="126897" y="29066"/>
                </a:lnTo>
                <a:lnTo>
                  <a:pt x="124982" y="35350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SMARTInkShape-Group15"/>
          <p:cNvGrpSpPr/>
          <p:nvPr/>
        </p:nvGrpSpPr>
        <p:grpSpPr>
          <a:xfrm>
            <a:off x="571500" y="3841042"/>
            <a:ext cx="1250157" cy="579154"/>
            <a:chOff x="571500" y="3841042"/>
            <a:chExt cx="1250157" cy="579154"/>
          </a:xfrm>
        </p:grpSpPr>
        <p:sp>
          <p:nvSpPr>
            <p:cNvPr id="51" name="SMARTInkShape-41"/>
            <p:cNvSpPr/>
            <p:nvPr/>
          </p:nvSpPr>
          <p:spPr>
            <a:xfrm>
              <a:off x="580430" y="3875888"/>
              <a:ext cx="17860" cy="391071"/>
            </a:xfrm>
            <a:custGeom>
              <a:avLst/>
              <a:gdLst/>
              <a:ahLst/>
              <a:cxnLst/>
              <a:rect l="0" t="0" r="0" b="0"/>
              <a:pathLst>
                <a:path w="17860" h="391071">
                  <a:moveTo>
                    <a:pt x="8929" y="44245"/>
                  </a:moveTo>
                  <a:lnTo>
                    <a:pt x="8929" y="0"/>
                  </a:lnTo>
                  <a:lnTo>
                    <a:pt x="8929" y="39550"/>
                  </a:lnTo>
                  <a:lnTo>
                    <a:pt x="7937" y="56524"/>
                  </a:lnTo>
                  <a:lnTo>
                    <a:pt x="827" y="98040"/>
                  </a:lnTo>
                  <a:lnTo>
                    <a:pt x="109" y="134942"/>
                  </a:lnTo>
                  <a:lnTo>
                    <a:pt x="14" y="178375"/>
                  </a:lnTo>
                  <a:lnTo>
                    <a:pt x="2" y="216726"/>
                  </a:lnTo>
                  <a:lnTo>
                    <a:pt x="0" y="254188"/>
                  </a:lnTo>
                  <a:lnTo>
                    <a:pt x="0" y="292230"/>
                  </a:lnTo>
                  <a:lnTo>
                    <a:pt x="0" y="335828"/>
                  </a:lnTo>
                  <a:lnTo>
                    <a:pt x="992" y="368519"/>
                  </a:lnTo>
                  <a:lnTo>
                    <a:pt x="8102" y="383113"/>
                  </a:lnTo>
                  <a:lnTo>
                    <a:pt x="8820" y="391070"/>
                  </a:lnTo>
                  <a:lnTo>
                    <a:pt x="8897" y="387338"/>
                  </a:lnTo>
                  <a:lnTo>
                    <a:pt x="9900" y="386083"/>
                  </a:lnTo>
                  <a:lnTo>
                    <a:pt x="17859" y="38357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Shape-42"/>
            <p:cNvSpPr/>
            <p:nvPr/>
          </p:nvSpPr>
          <p:spPr>
            <a:xfrm>
              <a:off x="571500" y="3841042"/>
              <a:ext cx="205228" cy="452742"/>
            </a:xfrm>
            <a:custGeom>
              <a:avLst/>
              <a:gdLst/>
              <a:ahLst/>
              <a:cxnLst/>
              <a:rect l="0" t="0" r="0" b="0"/>
              <a:pathLst>
                <a:path w="205228" h="452742">
                  <a:moveTo>
                    <a:pt x="0" y="61231"/>
                  </a:moveTo>
                  <a:lnTo>
                    <a:pt x="0" y="53543"/>
                  </a:lnTo>
                  <a:lnTo>
                    <a:pt x="4741" y="47929"/>
                  </a:lnTo>
                  <a:lnTo>
                    <a:pt x="9714" y="45398"/>
                  </a:lnTo>
                  <a:lnTo>
                    <a:pt x="12429" y="44722"/>
                  </a:lnTo>
                  <a:lnTo>
                    <a:pt x="20991" y="39032"/>
                  </a:lnTo>
                  <a:lnTo>
                    <a:pt x="29812" y="31062"/>
                  </a:lnTo>
                  <a:lnTo>
                    <a:pt x="38385" y="27979"/>
                  </a:lnTo>
                  <a:lnTo>
                    <a:pt x="47818" y="25617"/>
                  </a:lnTo>
                  <a:lnTo>
                    <a:pt x="59699" y="19701"/>
                  </a:lnTo>
                  <a:lnTo>
                    <a:pt x="74353" y="16514"/>
                  </a:lnTo>
                  <a:lnTo>
                    <a:pt x="86413" y="10720"/>
                  </a:lnTo>
                  <a:lnTo>
                    <a:pt x="128900" y="1596"/>
                  </a:lnTo>
                  <a:lnTo>
                    <a:pt x="140302" y="0"/>
                  </a:lnTo>
                  <a:lnTo>
                    <a:pt x="149338" y="1937"/>
                  </a:lnTo>
                  <a:lnTo>
                    <a:pt x="157654" y="5113"/>
                  </a:lnTo>
                  <a:lnTo>
                    <a:pt x="183623" y="8422"/>
                  </a:lnTo>
                  <a:lnTo>
                    <a:pt x="194568" y="15313"/>
                  </a:lnTo>
                  <a:lnTo>
                    <a:pt x="202218" y="29598"/>
                  </a:lnTo>
                  <a:lnTo>
                    <a:pt x="204966" y="46103"/>
                  </a:lnTo>
                  <a:lnTo>
                    <a:pt x="202552" y="52192"/>
                  </a:lnTo>
                  <a:lnTo>
                    <a:pt x="180468" y="82247"/>
                  </a:lnTo>
                  <a:lnTo>
                    <a:pt x="162574" y="99044"/>
                  </a:lnTo>
                  <a:lnTo>
                    <a:pt x="154607" y="108794"/>
                  </a:lnTo>
                  <a:lnTo>
                    <a:pt x="115626" y="135563"/>
                  </a:lnTo>
                  <a:lnTo>
                    <a:pt x="74231" y="159279"/>
                  </a:lnTo>
                  <a:lnTo>
                    <a:pt x="33495" y="183264"/>
                  </a:lnTo>
                  <a:lnTo>
                    <a:pt x="21941" y="191206"/>
                  </a:lnTo>
                  <a:lnTo>
                    <a:pt x="15374" y="193412"/>
                  </a:lnTo>
                  <a:lnTo>
                    <a:pt x="13226" y="194992"/>
                  </a:lnTo>
                  <a:lnTo>
                    <a:pt x="11794" y="197038"/>
                  </a:lnTo>
                  <a:lnTo>
                    <a:pt x="9495" y="202710"/>
                  </a:lnTo>
                  <a:lnTo>
                    <a:pt x="10299" y="203175"/>
                  </a:lnTo>
                  <a:lnTo>
                    <a:pt x="51431" y="205096"/>
                  </a:lnTo>
                  <a:lnTo>
                    <a:pt x="72189" y="211174"/>
                  </a:lnTo>
                  <a:lnTo>
                    <a:pt x="89520" y="215130"/>
                  </a:lnTo>
                  <a:lnTo>
                    <a:pt x="107222" y="219940"/>
                  </a:lnTo>
                  <a:lnTo>
                    <a:pt x="125035" y="224011"/>
                  </a:lnTo>
                  <a:lnTo>
                    <a:pt x="140235" y="231502"/>
                  </a:lnTo>
                  <a:lnTo>
                    <a:pt x="163547" y="246850"/>
                  </a:lnTo>
                  <a:lnTo>
                    <a:pt x="196399" y="291379"/>
                  </a:lnTo>
                  <a:lnTo>
                    <a:pt x="199393" y="295030"/>
                  </a:lnTo>
                  <a:lnTo>
                    <a:pt x="202721" y="304379"/>
                  </a:lnTo>
                  <a:lnTo>
                    <a:pt x="205227" y="344125"/>
                  </a:lnTo>
                  <a:lnTo>
                    <a:pt x="204360" y="361705"/>
                  </a:lnTo>
                  <a:lnTo>
                    <a:pt x="190149" y="393862"/>
                  </a:lnTo>
                  <a:lnTo>
                    <a:pt x="184391" y="401882"/>
                  </a:lnTo>
                  <a:lnTo>
                    <a:pt x="144451" y="430282"/>
                  </a:lnTo>
                  <a:lnTo>
                    <a:pt x="121762" y="441231"/>
                  </a:lnTo>
                  <a:lnTo>
                    <a:pt x="105090" y="445022"/>
                  </a:lnTo>
                  <a:lnTo>
                    <a:pt x="92433" y="450996"/>
                  </a:lnTo>
                  <a:lnTo>
                    <a:pt x="82092" y="452741"/>
                  </a:lnTo>
                  <a:lnTo>
                    <a:pt x="73527" y="450871"/>
                  </a:lnTo>
                  <a:lnTo>
                    <a:pt x="65421" y="447725"/>
                  </a:lnTo>
                  <a:lnTo>
                    <a:pt x="50693" y="444962"/>
                  </a:lnTo>
                  <a:lnTo>
                    <a:pt x="39604" y="438300"/>
                  </a:lnTo>
                  <a:lnTo>
                    <a:pt x="30035" y="431034"/>
                  </a:lnTo>
                  <a:lnTo>
                    <a:pt x="17913" y="425431"/>
                  </a:lnTo>
                  <a:lnTo>
                    <a:pt x="5964" y="415064"/>
                  </a:lnTo>
                  <a:lnTo>
                    <a:pt x="2651" y="409321"/>
                  </a:lnTo>
                  <a:lnTo>
                    <a:pt x="0" y="40056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Shape-43"/>
            <p:cNvSpPr/>
            <p:nvPr/>
          </p:nvSpPr>
          <p:spPr>
            <a:xfrm>
              <a:off x="813405" y="4089833"/>
              <a:ext cx="150586" cy="239666"/>
            </a:xfrm>
            <a:custGeom>
              <a:avLst/>
              <a:gdLst/>
              <a:ahLst/>
              <a:cxnLst/>
              <a:rect l="0" t="0" r="0" b="0"/>
              <a:pathLst>
                <a:path w="150586" h="239666">
                  <a:moveTo>
                    <a:pt x="17056" y="62472"/>
                  </a:moveTo>
                  <a:lnTo>
                    <a:pt x="30358" y="62472"/>
                  </a:lnTo>
                  <a:lnTo>
                    <a:pt x="31877" y="63464"/>
                  </a:lnTo>
                  <a:lnTo>
                    <a:pt x="32890" y="65117"/>
                  </a:lnTo>
                  <a:lnTo>
                    <a:pt x="33565" y="67212"/>
                  </a:lnTo>
                  <a:lnTo>
                    <a:pt x="35007" y="68609"/>
                  </a:lnTo>
                  <a:lnTo>
                    <a:pt x="39256" y="70160"/>
                  </a:lnTo>
                  <a:lnTo>
                    <a:pt x="82062" y="59975"/>
                  </a:lnTo>
                  <a:lnTo>
                    <a:pt x="95518" y="52802"/>
                  </a:lnTo>
                  <a:lnTo>
                    <a:pt x="99129" y="50072"/>
                  </a:lnTo>
                  <a:lnTo>
                    <a:pt x="108434" y="47039"/>
                  </a:lnTo>
                  <a:lnTo>
                    <a:pt x="118192" y="44699"/>
                  </a:lnTo>
                  <a:lnTo>
                    <a:pt x="132541" y="35112"/>
                  </a:lnTo>
                  <a:lnTo>
                    <a:pt x="137836" y="29476"/>
                  </a:lnTo>
                  <a:lnTo>
                    <a:pt x="150064" y="9071"/>
                  </a:lnTo>
                  <a:lnTo>
                    <a:pt x="150585" y="4673"/>
                  </a:lnTo>
                  <a:lnTo>
                    <a:pt x="149731" y="3103"/>
                  </a:lnTo>
                  <a:lnTo>
                    <a:pt x="148170" y="2057"/>
                  </a:lnTo>
                  <a:lnTo>
                    <a:pt x="141233" y="584"/>
                  </a:lnTo>
                  <a:lnTo>
                    <a:pt x="116446" y="0"/>
                  </a:lnTo>
                  <a:lnTo>
                    <a:pt x="99863" y="4716"/>
                  </a:lnTo>
                  <a:lnTo>
                    <a:pt x="87122" y="12396"/>
                  </a:lnTo>
                  <a:lnTo>
                    <a:pt x="43675" y="53795"/>
                  </a:lnTo>
                  <a:lnTo>
                    <a:pt x="24739" y="77404"/>
                  </a:lnTo>
                  <a:lnTo>
                    <a:pt x="5302" y="117818"/>
                  </a:lnTo>
                  <a:lnTo>
                    <a:pt x="0" y="151218"/>
                  </a:lnTo>
                  <a:lnTo>
                    <a:pt x="295" y="181461"/>
                  </a:lnTo>
                  <a:lnTo>
                    <a:pt x="6357" y="198380"/>
                  </a:lnTo>
                  <a:lnTo>
                    <a:pt x="26056" y="222973"/>
                  </a:lnTo>
                  <a:lnTo>
                    <a:pt x="29009" y="226027"/>
                  </a:lnTo>
                  <a:lnTo>
                    <a:pt x="37582" y="229421"/>
                  </a:lnTo>
                  <a:lnTo>
                    <a:pt x="72003" y="239665"/>
                  </a:lnTo>
                  <a:lnTo>
                    <a:pt x="75515" y="239140"/>
                  </a:lnTo>
                  <a:lnTo>
                    <a:pt x="97423" y="23213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Shape-44"/>
            <p:cNvSpPr/>
            <p:nvPr/>
          </p:nvSpPr>
          <p:spPr>
            <a:xfrm>
              <a:off x="991196" y="4089797"/>
              <a:ext cx="169664" cy="276821"/>
            </a:xfrm>
            <a:custGeom>
              <a:avLst/>
              <a:gdLst/>
              <a:ahLst/>
              <a:cxnLst/>
              <a:rect l="0" t="0" r="0" b="0"/>
              <a:pathLst>
                <a:path w="169664" h="276821">
                  <a:moveTo>
                    <a:pt x="44648" y="0"/>
                  </a:moveTo>
                  <a:lnTo>
                    <a:pt x="35827" y="0"/>
                  </a:lnTo>
                  <a:lnTo>
                    <a:pt x="35718" y="43449"/>
                  </a:lnTo>
                  <a:lnTo>
                    <a:pt x="34726" y="59699"/>
                  </a:lnTo>
                  <a:lnTo>
                    <a:pt x="28650" y="83634"/>
                  </a:lnTo>
                  <a:lnTo>
                    <a:pt x="24306" y="124519"/>
                  </a:lnTo>
                  <a:lnTo>
                    <a:pt x="19769" y="142728"/>
                  </a:lnTo>
                  <a:lnTo>
                    <a:pt x="17971" y="184538"/>
                  </a:lnTo>
                  <a:lnTo>
                    <a:pt x="9763" y="226218"/>
                  </a:lnTo>
                  <a:lnTo>
                    <a:pt x="8933" y="269683"/>
                  </a:lnTo>
                  <a:lnTo>
                    <a:pt x="8932" y="272062"/>
                  </a:lnTo>
                  <a:lnTo>
                    <a:pt x="7939" y="273648"/>
                  </a:lnTo>
                  <a:lnTo>
                    <a:pt x="6284" y="274706"/>
                  </a:lnTo>
                  <a:lnTo>
                    <a:pt x="1241" y="276402"/>
                  </a:lnTo>
                  <a:lnTo>
                    <a:pt x="827" y="275550"/>
                  </a:lnTo>
                  <a:lnTo>
                    <a:pt x="2" y="233370"/>
                  </a:lnTo>
                  <a:lnTo>
                    <a:pt x="0" y="193373"/>
                  </a:lnTo>
                  <a:lnTo>
                    <a:pt x="992" y="175586"/>
                  </a:lnTo>
                  <a:lnTo>
                    <a:pt x="11023" y="133943"/>
                  </a:lnTo>
                  <a:lnTo>
                    <a:pt x="29888" y="92273"/>
                  </a:lnTo>
                  <a:lnTo>
                    <a:pt x="59533" y="48556"/>
                  </a:lnTo>
                  <a:lnTo>
                    <a:pt x="68461" y="39963"/>
                  </a:lnTo>
                  <a:lnTo>
                    <a:pt x="96364" y="28899"/>
                  </a:lnTo>
                  <a:lnTo>
                    <a:pt x="109764" y="27206"/>
                  </a:lnTo>
                  <a:lnTo>
                    <a:pt x="111871" y="28059"/>
                  </a:lnTo>
                  <a:lnTo>
                    <a:pt x="113276" y="29620"/>
                  </a:lnTo>
                  <a:lnTo>
                    <a:pt x="115829" y="34001"/>
                  </a:lnTo>
                  <a:lnTo>
                    <a:pt x="148848" y="75600"/>
                  </a:lnTo>
                  <a:lnTo>
                    <a:pt x="156771" y="92624"/>
                  </a:lnTo>
                  <a:lnTo>
                    <a:pt x="163148" y="133965"/>
                  </a:lnTo>
                  <a:lnTo>
                    <a:pt x="167733" y="151810"/>
                  </a:lnTo>
                  <a:lnTo>
                    <a:pt x="168417" y="188700"/>
                  </a:lnTo>
                  <a:lnTo>
                    <a:pt x="161539" y="233083"/>
                  </a:lnTo>
                  <a:lnTo>
                    <a:pt x="161092" y="241837"/>
                  </a:lnTo>
                  <a:lnTo>
                    <a:pt x="163539" y="249035"/>
                  </a:lnTo>
                  <a:lnTo>
                    <a:pt x="166941" y="255542"/>
                  </a:lnTo>
                  <a:lnTo>
                    <a:pt x="169663" y="27682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Shape-45"/>
            <p:cNvSpPr/>
            <p:nvPr/>
          </p:nvSpPr>
          <p:spPr>
            <a:xfrm>
              <a:off x="1178719" y="4125516"/>
              <a:ext cx="241102" cy="223120"/>
            </a:xfrm>
            <a:custGeom>
              <a:avLst/>
              <a:gdLst/>
              <a:ahLst/>
              <a:cxnLst/>
              <a:rect l="0" t="0" r="0" b="0"/>
              <a:pathLst>
                <a:path w="241102" h="223120">
                  <a:moveTo>
                    <a:pt x="0" y="0"/>
                  </a:moveTo>
                  <a:lnTo>
                    <a:pt x="16509" y="0"/>
                  </a:lnTo>
                  <a:lnTo>
                    <a:pt x="24721" y="6136"/>
                  </a:lnTo>
                  <a:lnTo>
                    <a:pt x="33011" y="8102"/>
                  </a:lnTo>
                  <a:lnTo>
                    <a:pt x="42920" y="8821"/>
                  </a:lnTo>
                  <a:lnTo>
                    <a:pt x="64614" y="16608"/>
                  </a:lnTo>
                  <a:lnTo>
                    <a:pt x="108885" y="17849"/>
                  </a:lnTo>
                  <a:lnTo>
                    <a:pt x="115531" y="15209"/>
                  </a:lnTo>
                  <a:lnTo>
                    <a:pt x="121792" y="11720"/>
                  </a:lnTo>
                  <a:lnTo>
                    <a:pt x="133896" y="9481"/>
                  </a:lnTo>
                  <a:lnTo>
                    <a:pt x="145842" y="9038"/>
                  </a:lnTo>
                  <a:lnTo>
                    <a:pt x="151800" y="6332"/>
                  </a:lnTo>
                  <a:lnTo>
                    <a:pt x="157756" y="2814"/>
                  </a:lnTo>
                  <a:lnTo>
                    <a:pt x="169664" y="556"/>
                  </a:lnTo>
                  <a:lnTo>
                    <a:pt x="178071" y="32"/>
                  </a:lnTo>
                  <a:lnTo>
                    <a:pt x="178439" y="4750"/>
                  </a:lnTo>
                  <a:lnTo>
                    <a:pt x="177498" y="6143"/>
                  </a:lnTo>
                  <a:lnTo>
                    <a:pt x="175879" y="7072"/>
                  </a:lnTo>
                  <a:lnTo>
                    <a:pt x="173807" y="7691"/>
                  </a:lnTo>
                  <a:lnTo>
                    <a:pt x="160496" y="18480"/>
                  </a:lnTo>
                  <a:lnTo>
                    <a:pt x="140208" y="35773"/>
                  </a:lnTo>
                  <a:lnTo>
                    <a:pt x="109568" y="60651"/>
                  </a:lnTo>
                  <a:lnTo>
                    <a:pt x="64984" y="104694"/>
                  </a:lnTo>
                  <a:lnTo>
                    <a:pt x="44866" y="127445"/>
                  </a:lnTo>
                  <a:lnTo>
                    <a:pt x="38429" y="140949"/>
                  </a:lnTo>
                  <a:lnTo>
                    <a:pt x="27065" y="184279"/>
                  </a:lnTo>
                  <a:lnTo>
                    <a:pt x="26912" y="190381"/>
                  </a:lnTo>
                  <a:lnTo>
                    <a:pt x="29489" y="196400"/>
                  </a:lnTo>
                  <a:lnTo>
                    <a:pt x="32950" y="202382"/>
                  </a:lnTo>
                  <a:lnTo>
                    <a:pt x="34488" y="208349"/>
                  </a:lnTo>
                  <a:lnTo>
                    <a:pt x="35890" y="210336"/>
                  </a:lnTo>
                  <a:lnTo>
                    <a:pt x="37817" y="211662"/>
                  </a:lnTo>
                  <a:lnTo>
                    <a:pt x="42605" y="214126"/>
                  </a:lnTo>
                  <a:lnTo>
                    <a:pt x="50878" y="220100"/>
                  </a:lnTo>
                  <a:lnTo>
                    <a:pt x="59613" y="222311"/>
                  </a:lnTo>
                  <a:lnTo>
                    <a:pt x="74425" y="223119"/>
                  </a:lnTo>
                  <a:lnTo>
                    <a:pt x="80372" y="220541"/>
                  </a:lnTo>
                  <a:lnTo>
                    <a:pt x="86322" y="217081"/>
                  </a:lnTo>
                  <a:lnTo>
                    <a:pt x="96243" y="215132"/>
                  </a:lnTo>
                  <a:lnTo>
                    <a:pt x="127348" y="213392"/>
                  </a:lnTo>
                  <a:lnTo>
                    <a:pt x="144805" y="207259"/>
                  </a:lnTo>
                  <a:lnTo>
                    <a:pt x="189435" y="205431"/>
                  </a:lnTo>
                  <a:lnTo>
                    <a:pt x="206973" y="205392"/>
                  </a:lnTo>
                  <a:lnTo>
                    <a:pt x="213696" y="208033"/>
                  </a:lnTo>
                  <a:lnTo>
                    <a:pt x="219992" y="211521"/>
                  </a:lnTo>
                  <a:lnTo>
                    <a:pt x="232118" y="213761"/>
                  </a:lnTo>
                  <a:lnTo>
                    <a:pt x="241101" y="21431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Shape-46"/>
            <p:cNvSpPr/>
            <p:nvPr/>
          </p:nvSpPr>
          <p:spPr>
            <a:xfrm>
              <a:off x="1384257" y="4134491"/>
              <a:ext cx="205228" cy="223198"/>
            </a:xfrm>
            <a:custGeom>
              <a:avLst/>
              <a:gdLst/>
              <a:ahLst/>
              <a:cxnLst/>
              <a:rect l="0" t="0" r="0" b="0"/>
              <a:pathLst>
                <a:path w="205228" h="223198">
                  <a:moveTo>
                    <a:pt x="124860" y="26743"/>
                  </a:moveTo>
                  <a:lnTo>
                    <a:pt x="124860" y="22003"/>
                  </a:lnTo>
                  <a:lnTo>
                    <a:pt x="123868" y="20607"/>
                  </a:lnTo>
                  <a:lnTo>
                    <a:pt x="122214" y="19676"/>
                  </a:lnTo>
                  <a:lnTo>
                    <a:pt x="112431" y="18182"/>
                  </a:lnTo>
                  <a:lnTo>
                    <a:pt x="81053" y="17817"/>
                  </a:lnTo>
                  <a:lnTo>
                    <a:pt x="72979" y="20461"/>
                  </a:lnTo>
                  <a:lnTo>
                    <a:pt x="55630" y="34038"/>
                  </a:lnTo>
                  <a:lnTo>
                    <a:pt x="27198" y="64577"/>
                  </a:lnTo>
                  <a:lnTo>
                    <a:pt x="3835" y="109177"/>
                  </a:lnTo>
                  <a:lnTo>
                    <a:pt x="633" y="126848"/>
                  </a:lnTo>
                  <a:lnTo>
                    <a:pt x="0" y="144413"/>
                  </a:lnTo>
                  <a:lnTo>
                    <a:pt x="2560" y="151140"/>
                  </a:lnTo>
                  <a:lnTo>
                    <a:pt x="6012" y="157437"/>
                  </a:lnTo>
                  <a:lnTo>
                    <a:pt x="7547" y="163543"/>
                  </a:lnTo>
                  <a:lnTo>
                    <a:pt x="8948" y="165568"/>
                  </a:lnTo>
                  <a:lnTo>
                    <a:pt x="10875" y="166918"/>
                  </a:lnTo>
                  <a:lnTo>
                    <a:pt x="15661" y="168418"/>
                  </a:lnTo>
                  <a:lnTo>
                    <a:pt x="46265" y="169571"/>
                  </a:lnTo>
                  <a:lnTo>
                    <a:pt x="52887" y="166952"/>
                  </a:lnTo>
                  <a:lnTo>
                    <a:pt x="83179" y="139807"/>
                  </a:lnTo>
                  <a:lnTo>
                    <a:pt x="109977" y="96812"/>
                  </a:lnTo>
                  <a:lnTo>
                    <a:pt x="113285" y="87320"/>
                  </a:lnTo>
                  <a:lnTo>
                    <a:pt x="115747" y="77479"/>
                  </a:lnTo>
                  <a:lnTo>
                    <a:pt x="131307" y="46647"/>
                  </a:lnTo>
                  <a:lnTo>
                    <a:pt x="133784" y="2605"/>
                  </a:lnTo>
                  <a:lnTo>
                    <a:pt x="133790" y="0"/>
                  </a:lnTo>
                  <a:lnTo>
                    <a:pt x="134782" y="39856"/>
                  </a:lnTo>
                  <a:lnTo>
                    <a:pt x="141892" y="74474"/>
                  </a:lnTo>
                  <a:lnTo>
                    <a:pt x="143467" y="92259"/>
                  </a:lnTo>
                  <a:lnTo>
                    <a:pt x="158151" y="133902"/>
                  </a:lnTo>
                  <a:lnTo>
                    <a:pt x="160492" y="144814"/>
                  </a:lnTo>
                  <a:lnTo>
                    <a:pt x="178607" y="176454"/>
                  </a:lnTo>
                  <a:lnTo>
                    <a:pt x="183474" y="183571"/>
                  </a:lnTo>
                  <a:lnTo>
                    <a:pt x="189245" y="196223"/>
                  </a:lnTo>
                  <a:lnTo>
                    <a:pt x="193163" y="202279"/>
                  </a:lnTo>
                  <a:lnTo>
                    <a:pt x="196361" y="211266"/>
                  </a:lnTo>
                  <a:lnTo>
                    <a:pt x="205227" y="22319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Shape-47"/>
            <p:cNvSpPr/>
            <p:nvPr/>
          </p:nvSpPr>
          <p:spPr>
            <a:xfrm>
              <a:off x="1625203" y="3973711"/>
              <a:ext cx="8931" cy="375048"/>
            </a:xfrm>
            <a:custGeom>
              <a:avLst/>
              <a:gdLst/>
              <a:ahLst/>
              <a:cxnLst/>
              <a:rect l="0" t="0" r="0" b="0"/>
              <a:pathLst>
                <a:path w="8931" h="375048">
                  <a:moveTo>
                    <a:pt x="8930" y="0"/>
                  </a:moveTo>
                  <a:lnTo>
                    <a:pt x="8930" y="43449"/>
                  </a:lnTo>
                  <a:lnTo>
                    <a:pt x="7938" y="65835"/>
                  </a:lnTo>
                  <a:lnTo>
                    <a:pt x="828" y="107371"/>
                  </a:lnTo>
                  <a:lnTo>
                    <a:pt x="73" y="151746"/>
                  </a:lnTo>
                  <a:lnTo>
                    <a:pt x="10" y="188888"/>
                  </a:lnTo>
                  <a:lnTo>
                    <a:pt x="1" y="229706"/>
                  </a:lnTo>
                  <a:lnTo>
                    <a:pt x="0" y="273699"/>
                  </a:lnTo>
                  <a:lnTo>
                    <a:pt x="0" y="317238"/>
                  </a:lnTo>
                  <a:lnTo>
                    <a:pt x="2646" y="327195"/>
                  </a:lnTo>
                  <a:lnTo>
                    <a:pt x="6137" y="335920"/>
                  </a:lnTo>
                  <a:lnTo>
                    <a:pt x="8930" y="37504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Shape-48"/>
            <p:cNvSpPr/>
            <p:nvPr/>
          </p:nvSpPr>
          <p:spPr>
            <a:xfrm>
              <a:off x="1673991" y="4205894"/>
              <a:ext cx="120877" cy="205373"/>
            </a:xfrm>
            <a:custGeom>
              <a:avLst/>
              <a:gdLst/>
              <a:ahLst/>
              <a:cxnLst/>
              <a:rect l="0" t="0" r="0" b="0"/>
              <a:pathLst>
                <a:path w="120877" h="205373">
                  <a:moveTo>
                    <a:pt x="120876" y="35708"/>
                  </a:moveTo>
                  <a:lnTo>
                    <a:pt x="120876" y="13508"/>
                  </a:lnTo>
                  <a:lnTo>
                    <a:pt x="119884" y="11978"/>
                  </a:lnTo>
                  <a:lnTo>
                    <a:pt x="118230" y="10958"/>
                  </a:lnTo>
                  <a:lnTo>
                    <a:pt x="116136" y="10278"/>
                  </a:lnTo>
                  <a:lnTo>
                    <a:pt x="114739" y="8833"/>
                  </a:lnTo>
                  <a:lnTo>
                    <a:pt x="112314" y="1350"/>
                  </a:lnTo>
                  <a:lnTo>
                    <a:pt x="109464" y="593"/>
                  </a:lnTo>
                  <a:lnTo>
                    <a:pt x="85086" y="0"/>
                  </a:lnTo>
                  <a:lnTo>
                    <a:pt x="77519" y="2639"/>
                  </a:lnTo>
                  <a:lnTo>
                    <a:pt x="70848" y="6128"/>
                  </a:lnTo>
                  <a:lnTo>
                    <a:pt x="61515" y="9084"/>
                  </a:lnTo>
                  <a:lnTo>
                    <a:pt x="29851" y="29877"/>
                  </a:lnTo>
                  <a:lnTo>
                    <a:pt x="10853" y="55313"/>
                  </a:lnTo>
                  <a:lnTo>
                    <a:pt x="7485" y="64595"/>
                  </a:lnTo>
                  <a:lnTo>
                    <a:pt x="4996" y="74344"/>
                  </a:lnTo>
                  <a:lnTo>
                    <a:pt x="582" y="81983"/>
                  </a:lnTo>
                  <a:lnTo>
                    <a:pt x="0" y="86402"/>
                  </a:lnTo>
                  <a:lnTo>
                    <a:pt x="5619" y="130854"/>
                  </a:lnTo>
                  <a:lnTo>
                    <a:pt x="15805" y="160108"/>
                  </a:lnTo>
                  <a:lnTo>
                    <a:pt x="27885" y="175525"/>
                  </a:lnTo>
                  <a:lnTo>
                    <a:pt x="33495" y="187496"/>
                  </a:lnTo>
                  <a:lnTo>
                    <a:pt x="43864" y="199415"/>
                  </a:lnTo>
                  <a:lnTo>
                    <a:pt x="49607" y="202724"/>
                  </a:lnTo>
                  <a:lnTo>
                    <a:pt x="61064" y="204587"/>
                  </a:lnTo>
                  <a:lnTo>
                    <a:pt x="85157" y="20537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Shape-49"/>
            <p:cNvSpPr/>
            <p:nvPr/>
          </p:nvSpPr>
          <p:spPr>
            <a:xfrm>
              <a:off x="1768198" y="4036219"/>
              <a:ext cx="53459" cy="383977"/>
            </a:xfrm>
            <a:custGeom>
              <a:avLst/>
              <a:gdLst/>
              <a:ahLst/>
              <a:cxnLst/>
              <a:rect l="0" t="0" r="0" b="0"/>
              <a:pathLst>
                <a:path w="53459" h="383977">
                  <a:moveTo>
                    <a:pt x="53458" y="0"/>
                  </a:moveTo>
                  <a:lnTo>
                    <a:pt x="53458" y="20991"/>
                  </a:lnTo>
                  <a:lnTo>
                    <a:pt x="50812" y="26858"/>
                  </a:lnTo>
                  <a:lnTo>
                    <a:pt x="48718" y="29811"/>
                  </a:lnTo>
                  <a:lnTo>
                    <a:pt x="42435" y="51722"/>
                  </a:lnTo>
                  <a:lnTo>
                    <a:pt x="40156" y="55317"/>
                  </a:lnTo>
                  <a:lnTo>
                    <a:pt x="36949" y="69858"/>
                  </a:lnTo>
                  <a:lnTo>
                    <a:pt x="33131" y="98410"/>
                  </a:lnTo>
                  <a:lnTo>
                    <a:pt x="20169" y="141029"/>
                  </a:lnTo>
                  <a:lnTo>
                    <a:pt x="10885" y="185499"/>
                  </a:lnTo>
                  <a:lnTo>
                    <a:pt x="6779" y="204783"/>
                  </a:lnTo>
                  <a:lnTo>
                    <a:pt x="1924" y="223064"/>
                  </a:lnTo>
                  <a:lnTo>
                    <a:pt x="0" y="264903"/>
                  </a:lnTo>
                  <a:lnTo>
                    <a:pt x="896" y="288724"/>
                  </a:lnTo>
                  <a:lnTo>
                    <a:pt x="10905" y="327752"/>
                  </a:lnTo>
                  <a:lnTo>
                    <a:pt x="14702" y="335175"/>
                  </a:lnTo>
                  <a:lnTo>
                    <a:pt x="17140" y="348026"/>
                  </a:lnTo>
                  <a:lnTo>
                    <a:pt x="17340" y="351079"/>
                  </a:lnTo>
                  <a:lnTo>
                    <a:pt x="20208" y="357118"/>
                  </a:lnTo>
                  <a:lnTo>
                    <a:pt x="23797" y="363110"/>
                  </a:lnTo>
                  <a:lnTo>
                    <a:pt x="26291" y="373279"/>
                  </a:lnTo>
                  <a:lnTo>
                    <a:pt x="26669" y="38397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SMARTInkShape-Group16"/>
          <p:cNvGrpSpPr/>
          <p:nvPr/>
        </p:nvGrpSpPr>
        <p:grpSpPr>
          <a:xfrm>
            <a:off x="1875234" y="4223742"/>
            <a:ext cx="839234" cy="464345"/>
            <a:chOff x="1875234" y="4223742"/>
            <a:chExt cx="839234" cy="464345"/>
          </a:xfrm>
        </p:grpSpPr>
        <p:sp>
          <p:nvSpPr>
            <p:cNvPr id="61" name="SMARTInkShape-50"/>
            <p:cNvSpPr/>
            <p:nvPr/>
          </p:nvSpPr>
          <p:spPr>
            <a:xfrm>
              <a:off x="1875234" y="4321969"/>
              <a:ext cx="26790" cy="1"/>
            </a:xfrm>
            <a:custGeom>
              <a:avLst/>
              <a:gdLst/>
              <a:ahLst/>
              <a:cxnLst/>
              <a:rect l="0" t="0" r="0" b="0"/>
              <a:pathLst>
                <a:path w="26790" h="1">
                  <a:moveTo>
                    <a:pt x="0" y="0"/>
                  </a:moveTo>
                  <a:lnTo>
                    <a:pt x="23004" y="0"/>
                  </a:lnTo>
                  <a:lnTo>
                    <a:pt x="17862" y="0"/>
                  </a:lnTo>
                  <a:lnTo>
                    <a:pt x="25548" y="0"/>
                  </a:lnTo>
                  <a:lnTo>
                    <a:pt x="17889" y="0"/>
                  </a:lnTo>
                  <a:lnTo>
                    <a:pt x="26789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Shape-51"/>
            <p:cNvSpPr/>
            <p:nvPr/>
          </p:nvSpPr>
          <p:spPr>
            <a:xfrm>
              <a:off x="1875270" y="4313074"/>
              <a:ext cx="133911" cy="142841"/>
            </a:xfrm>
            <a:custGeom>
              <a:avLst/>
              <a:gdLst/>
              <a:ahLst/>
              <a:cxnLst/>
              <a:rect l="0" t="0" r="0" b="0"/>
              <a:pathLst>
                <a:path w="133911" h="142841">
                  <a:moveTo>
                    <a:pt x="35683" y="35684"/>
                  </a:moveTo>
                  <a:lnTo>
                    <a:pt x="52269" y="35684"/>
                  </a:lnTo>
                  <a:lnTo>
                    <a:pt x="70999" y="18225"/>
                  </a:lnTo>
                  <a:lnTo>
                    <a:pt x="71367" y="10171"/>
                  </a:lnTo>
                  <a:lnTo>
                    <a:pt x="66651" y="4533"/>
                  </a:lnTo>
                  <a:lnTo>
                    <a:pt x="61683" y="1995"/>
                  </a:lnTo>
                  <a:lnTo>
                    <a:pt x="49278" y="84"/>
                  </a:lnTo>
                  <a:lnTo>
                    <a:pt x="41255" y="0"/>
                  </a:lnTo>
                  <a:lnTo>
                    <a:pt x="35514" y="2627"/>
                  </a:lnTo>
                  <a:lnTo>
                    <a:pt x="29655" y="6109"/>
                  </a:lnTo>
                  <a:lnTo>
                    <a:pt x="23743" y="7657"/>
                  </a:lnTo>
                  <a:lnTo>
                    <a:pt x="21770" y="9061"/>
                  </a:lnTo>
                  <a:lnTo>
                    <a:pt x="20455" y="10991"/>
                  </a:lnTo>
                  <a:lnTo>
                    <a:pt x="19578" y="13269"/>
                  </a:lnTo>
                  <a:lnTo>
                    <a:pt x="18001" y="14787"/>
                  </a:lnTo>
                  <a:lnTo>
                    <a:pt x="13603" y="16475"/>
                  </a:lnTo>
                  <a:lnTo>
                    <a:pt x="12033" y="17917"/>
                  </a:lnTo>
                  <a:lnTo>
                    <a:pt x="2010" y="35864"/>
                  </a:lnTo>
                  <a:lnTo>
                    <a:pt x="0" y="56891"/>
                  </a:lnTo>
                  <a:lnTo>
                    <a:pt x="980" y="58751"/>
                  </a:lnTo>
                  <a:lnTo>
                    <a:pt x="2626" y="59992"/>
                  </a:lnTo>
                  <a:lnTo>
                    <a:pt x="4715" y="60819"/>
                  </a:lnTo>
                  <a:lnTo>
                    <a:pt x="6108" y="62362"/>
                  </a:lnTo>
                  <a:lnTo>
                    <a:pt x="7656" y="66723"/>
                  </a:lnTo>
                  <a:lnTo>
                    <a:pt x="8527" y="74757"/>
                  </a:lnTo>
                  <a:lnTo>
                    <a:pt x="9642" y="76615"/>
                  </a:lnTo>
                  <a:lnTo>
                    <a:pt x="11377" y="77854"/>
                  </a:lnTo>
                  <a:lnTo>
                    <a:pt x="16550" y="79843"/>
                  </a:lnTo>
                  <a:lnTo>
                    <a:pt x="24701" y="86372"/>
                  </a:lnTo>
                  <a:lnTo>
                    <a:pt x="32980" y="88406"/>
                  </a:lnTo>
                  <a:lnTo>
                    <a:pt x="38781" y="88881"/>
                  </a:lnTo>
                  <a:lnTo>
                    <a:pt x="44667" y="86447"/>
                  </a:lnTo>
                  <a:lnTo>
                    <a:pt x="50590" y="83050"/>
                  </a:lnTo>
                  <a:lnTo>
                    <a:pt x="60711" y="80690"/>
                  </a:lnTo>
                  <a:lnTo>
                    <a:pt x="74746" y="67935"/>
                  </a:lnTo>
                  <a:lnTo>
                    <a:pt x="77849" y="62254"/>
                  </a:lnTo>
                  <a:lnTo>
                    <a:pt x="78677" y="59351"/>
                  </a:lnTo>
                  <a:lnTo>
                    <a:pt x="80221" y="57415"/>
                  </a:lnTo>
                  <a:lnTo>
                    <a:pt x="86141" y="53698"/>
                  </a:lnTo>
                  <a:lnTo>
                    <a:pt x="88850" y="46006"/>
                  </a:lnTo>
                  <a:lnTo>
                    <a:pt x="89225" y="37047"/>
                  </a:lnTo>
                  <a:lnTo>
                    <a:pt x="88245" y="36593"/>
                  </a:lnTo>
                  <a:lnTo>
                    <a:pt x="81569" y="35804"/>
                  </a:lnTo>
                  <a:lnTo>
                    <a:pt x="81157" y="36756"/>
                  </a:lnTo>
                  <a:lnTo>
                    <a:pt x="80440" y="48123"/>
                  </a:lnTo>
                  <a:lnTo>
                    <a:pt x="79412" y="49930"/>
                  </a:lnTo>
                  <a:lnTo>
                    <a:pt x="77734" y="51134"/>
                  </a:lnTo>
                  <a:lnTo>
                    <a:pt x="75623" y="51937"/>
                  </a:lnTo>
                  <a:lnTo>
                    <a:pt x="75208" y="54457"/>
                  </a:lnTo>
                  <a:lnTo>
                    <a:pt x="77380" y="66492"/>
                  </a:lnTo>
                  <a:lnTo>
                    <a:pt x="74720" y="73519"/>
                  </a:lnTo>
                  <a:lnTo>
                    <a:pt x="74607" y="76782"/>
                  </a:lnTo>
                  <a:lnTo>
                    <a:pt x="80690" y="95165"/>
                  </a:lnTo>
                  <a:lnTo>
                    <a:pt x="101298" y="123766"/>
                  </a:lnTo>
                  <a:lnTo>
                    <a:pt x="105223" y="127147"/>
                  </a:lnTo>
                  <a:lnTo>
                    <a:pt x="118244" y="132899"/>
                  </a:lnTo>
                  <a:lnTo>
                    <a:pt x="120489" y="135220"/>
                  </a:lnTo>
                  <a:lnTo>
                    <a:pt x="121986" y="137760"/>
                  </a:lnTo>
                  <a:lnTo>
                    <a:pt x="123976" y="139453"/>
                  </a:lnTo>
                  <a:lnTo>
                    <a:pt x="133910" y="14284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Shape-52"/>
            <p:cNvSpPr/>
            <p:nvPr/>
          </p:nvSpPr>
          <p:spPr>
            <a:xfrm>
              <a:off x="2035969" y="4223742"/>
              <a:ext cx="17860" cy="236960"/>
            </a:xfrm>
            <a:custGeom>
              <a:avLst/>
              <a:gdLst/>
              <a:ahLst/>
              <a:cxnLst/>
              <a:rect l="0" t="0" r="0" b="0"/>
              <a:pathLst>
                <a:path w="17860" h="236960">
                  <a:moveTo>
                    <a:pt x="0" y="0"/>
                  </a:moveTo>
                  <a:lnTo>
                    <a:pt x="0" y="39292"/>
                  </a:lnTo>
                  <a:lnTo>
                    <a:pt x="0" y="81922"/>
                  </a:lnTo>
                  <a:lnTo>
                    <a:pt x="0" y="122575"/>
                  </a:lnTo>
                  <a:lnTo>
                    <a:pt x="0" y="160597"/>
                  </a:lnTo>
                  <a:lnTo>
                    <a:pt x="0" y="202554"/>
                  </a:lnTo>
                  <a:lnTo>
                    <a:pt x="0" y="216730"/>
                  </a:lnTo>
                  <a:lnTo>
                    <a:pt x="2646" y="222994"/>
                  </a:lnTo>
                  <a:lnTo>
                    <a:pt x="7688" y="230359"/>
                  </a:lnTo>
                  <a:lnTo>
                    <a:pt x="8684" y="236959"/>
                  </a:lnTo>
                  <a:lnTo>
                    <a:pt x="15066" y="194032"/>
                  </a:lnTo>
                  <a:lnTo>
                    <a:pt x="17859" y="16966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Shape-53"/>
            <p:cNvSpPr/>
            <p:nvPr/>
          </p:nvSpPr>
          <p:spPr>
            <a:xfrm>
              <a:off x="2107406" y="4321969"/>
              <a:ext cx="89298" cy="178595"/>
            </a:xfrm>
            <a:custGeom>
              <a:avLst/>
              <a:gdLst/>
              <a:ahLst/>
              <a:cxnLst/>
              <a:rect l="0" t="0" r="0" b="0"/>
              <a:pathLst>
                <a:path w="89298" h="178595">
                  <a:moveTo>
                    <a:pt x="0" y="0"/>
                  </a:moveTo>
                  <a:lnTo>
                    <a:pt x="12429" y="0"/>
                  </a:lnTo>
                  <a:lnTo>
                    <a:pt x="14239" y="992"/>
                  </a:lnTo>
                  <a:lnTo>
                    <a:pt x="15446" y="2645"/>
                  </a:lnTo>
                  <a:lnTo>
                    <a:pt x="17779" y="7129"/>
                  </a:lnTo>
                  <a:lnTo>
                    <a:pt x="32004" y="23915"/>
                  </a:lnTo>
                  <a:lnTo>
                    <a:pt x="49862" y="65835"/>
                  </a:lnTo>
                  <a:lnTo>
                    <a:pt x="53469" y="82455"/>
                  </a:lnTo>
                  <a:lnTo>
                    <a:pt x="67721" y="110969"/>
                  </a:lnTo>
                  <a:lnTo>
                    <a:pt x="71329" y="127247"/>
                  </a:lnTo>
                  <a:lnTo>
                    <a:pt x="77248" y="139788"/>
                  </a:lnTo>
                  <a:lnTo>
                    <a:pt x="79957" y="162324"/>
                  </a:lnTo>
                  <a:lnTo>
                    <a:pt x="81086" y="164771"/>
                  </a:lnTo>
                  <a:lnTo>
                    <a:pt x="82831" y="166402"/>
                  </a:lnTo>
                  <a:lnTo>
                    <a:pt x="84986" y="167489"/>
                  </a:lnTo>
                  <a:lnTo>
                    <a:pt x="86423" y="169206"/>
                  </a:lnTo>
                  <a:lnTo>
                    <a:pt x="89297" y="17859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Shape-54"/>
            <p:cNvSpPr/>
            <p:nvPr/>
          </p:nvSpPr>
          <p:spPr>
            <a:xfrm>
              <a:off x="2232422" y="4357688"/>
              <a:ext cx="8931" cy="151805"/>
            </a:xfrm>
            <a:custGeom>
              <a:avLst/>
              <a:gdLst/>
              <a:ahLst/>
              <a:cxnLst/>
              <a:rect l="0" t="0" r="0" b="0"/>
              <a:pathLst>
                <a:path w="8931" h="151805">
                  <a:moveTo>
                    <a:pt x="0" y="0"/>
                  </a:moveTo>
                  <a:lnTo>
                    <a:pt x="0" y="43190"/>
                  </a:lnTo>
                  <a:lnTo>
                    <a:pt x="0" y="83432"/>
                  </a:lnTo>
                  <a:lnTo>
                    <a:pt x="992" y="119070"/>
                  </a:lnTo>
                  <a:lnTo>
                    <a:pt x="8930" y="15180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Shape-55"/>
            <p:cNvSpPr/>
            <p:nvPr/>
          </p:nvSpPr>
          <p:spPr>
            <a:xfrm>
              <a:off x="2196703" y="4411266"/>
              <a:ext cx="151806" cy="232173"/>
            </a:xfrm>
            <a:custGeom>
              <a:avLst/>
              <a:gdLst/>
              <a:ahLst/>
              <a:cxnLst/>
              <a:rect l="0" t="0" r="0" b="0"/>
              <a:pathLst>
                <a:path w="151806" h="232173">
                  <a:moveTo>
                    <a:pt x="151805" y="0"/>
                  </a:moveTo>
                  <a:lnTo>
                    <a:pt x="147064" y="0"/>
                  </a:lnTo>
                  <a:lnTo>
                    <a:pt x="145668" y="992"/>
                  </a:lnTo>
                  <a:lnTo>
                    <a:pt x="144737" y="2645"/>
                  </a:lnTo>
                  <a:lnTo>
                    <a:pt x="144116" y="4740"/>
                  </a:lnTo>
                  <a:lnTo>
                    <a:pt x="133325" y="18091"/>
                  </a:lnTo>
                  <a:lnTo>
                    <a:pt x="124832" y="29503"/>
                  </a:lnTo>
                  <a:lnTo>
                    <a:pt x="109117" y="50775"/>
                  </a:lnTo>
                  <a:lnTo>
                    <a:pt x="78272" y="92127"/>
                  </a:lnTo>
                  <a:lnTo>
                    <a:pt x="54178" y="136055"/>
                  </a:lnTo>
                  <a:lnTo>
                    <a:pt x="46900" y="151750"/>
                  </a:lnTo>
                  <a:lnTo>
                    <a:pt x="18427" y="196275"/>
                  </a:lnTo>
                  <a:lnTo>
                    <a:pt x="0" y="23217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Shape-56"/>
            <p:cNvSpPr/>
            <p:nvPr/>
          </p:nvSpPr>
          <p:spPr>
            <a:xfrm>
              <a:off x="2366557" y="4304559"/>
              <a:ext cx="178405" cy="356739"/>
            </a:xfrm>
            <a:custGeom>
              <a:avLst/>
              <a:gdLst/>
              <a:ahLst/>
              <a:cxnLst/>
              <a:rect l="0" t="0" r="0" b="0"/>
              <a:pathLst>
                <a:path w="178405" h="356739">
                  <a:moveTo>
                    <a:pt x="124826" y="142425"/>
                  </a:moveTo>
                  <a:lnTo>
                    <a:pt x="117137" y="134737"/>
                  </a:lnTo>
                  <a:lnTo>
                    <a:pt x="116264" y="129123"/>
                  </a:lnTo>
                  <a:lnTo>
                    <a:pt x="115149" y="127604"/>
                  </a:lnTo>
                  <a:lnTo>
                    <a:pt x="111265" y="125916"/>
                  </a:lnTo>
                  <a:lnTo>
                    <a:pt x="103500" y="124966"/>
                  </a:lnTo>
                  <a:lnTo>
                    <a:pt x="64712" y="135606"/>
                  </a:lnTo>
                  <a:lnTo>
                    <a:pt x="41614" y="149649"/>
                  </a:lnTo>
                  <a:lnTo>
                    <a:pt x="24567" y="167407"/>
                  </a:lnTo>
                  <a:lnTo>
                    <a:pt x="14782" y="175357"/>
                  </a:lnTo>
                  <a:lnTo>
                    <a:pt x="4687" y="189996"/>
                  </a:lnTo>
                  <a:lnTo>
                    <a:pt x="1255" y="201058"/>
                  </a:lnTo>
                  <a:lnTo>
                    <a:pt x="0" y="216721"/>
                  </a:lnTo>
                  <a:lnTo>
                    <a:pt x="2541" y="222740"/>
                  </a:lnTo>
                  <a:lnTo>
                    <a:pt x="12256" y="234688"/>
                  </a:lnTo>
                  <a:lnTo>
                    <a:pt x="17909" y="238002"/>
                  </a:lnTo>
                  <a:lnTo>
                    <a:pt x="29623" y="240128"/>
                  </a:lnTo>
                  <a:lnTo>
                    <a:pt x="71482" y="229608"/>
                  </a:lnTo>
                  <a:lnTo>
                    <a:pt x="77357" y="227336"/>
                  </a:lnTo>
                  <a:lnTo>
                    <a:pt x="86531" y="219520"/>
                  </a:lnTo>
                  <a:lnTo>
                    <a:pt x="94907" y="210424"/>
                  </a:lnTo>
                  <a:lnTo>
                    <a:pt x="109788" y="198733"/>
                  </a:lnTo>
                  <a:lnTo>
                    <a:pt x="136610" y="154206"/>
                  </a:lnTo>
                  <a:lnTo>
                    <a:pt x="154581" y="113861"/>
                  </a:lnTo>
                  <a:lnTo>
                    <a:pt x="166332" y="69248"/>
                  </a:lnTo>
                  <a:lnTo>
                    <a:pt x="169352" y="33698"/>
                  </a:lnTo>
                  <a:lnTo>
                    <a:pt x="169474" y="0"/>
                  </a:lnTo>
                  <a:lnTo>
                    <a:pt x="169474" y="7279"/>
                  </a:lnTo>
                  <a:lnTo>
                    <a:pt x="161786" y="28492"/>
                  </a:lnTo>
                  <a:lnTo>
                    <a:pt x="158062" y="53804"/>
                  </a:lnTo>
                  <a:lnTo>
                    <a:pt x="153525" y="71188"/>
                  </a:lnTo>
                  <a:lnTo>
                    <a:pt x="144737" y="107909"/>
                  </a:lnTo>
                  <a:lnTo>
                    <a:pt x="135398" y="151513"/>
                  </a:lnTo>
                  <a:lnTo>
                    <a:pt x="126904" y="193379"/>
                  </a:lnTo>
                  <a:lnTo>
                    <a:pt x="125099" y="231560"/>
                  </a:lnTo>
                  <a:lnTo>
                    <a:pt x="127526" y="260538"/>
                  </a:lnTo>
                  <a:lnTo>
                    <a:pt x="140276" y="302554"/>
                  </a:lnTo>
                  <a:lnTo>
                    <a:pt x="141079" y="308709"/>
                  </a:lnTo>
                  <a:lnTo>
                    <a:pt x="143599" y="313804"/>
                  </a:lnTo>
                  <a:lnTo>
                    <a:pt x="154642" y="326709"/>
                  </a:lnTo>
                  <a:lnTo>
                    <a:pt x="164508" y="349378"/>
                  </a:lnTo>
                  <a:lnTo>
                    <a:pt x="169913" y="353467"/>
                  </a:lnTo>
                  <a:lnTo>
                    <a:pt x="178404" y="35673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Shape-57"/>
            <p:cNvSpPr/>
            <p:nvPr/>
          </p:nvSpPr>
          <p:spPr>
            <a:xfrm>
              <a:off x="2571750" y="4483114"/>
              <a:ext cx="142718" cy="204973"/>
            </a:xfrm>
            <a:custGeom>
              <a:avLst/>
              <a:gdLst/>
              <a:ahLst/>
              <a:cxnLst/>
              <a:rect l="0" t="0" r="0" b="0"/>
              <a:pathLst>
                <a:path w="142718" h="204973">
                  <a:moveTo>
                    <a:pt x="0" y="53167"/>
                  </a:moveTo>
                  <a:lnTo>
                    <a:pt x="0" y="60856"/>
                  </a:lnTo>
                  <a:lnTo>
                    <a:pt x="4740" y="66470"/>
                  </a:lnTo>
                  <a:lnTo>
                    <a:pt x="9714" y="69002"/>
                  </a:lnTo>
                  <a:lnTo>
                    <a:pt x="32773" y="71940"/>
                  </a:lnTo>
                  <a:lnTo>
                    <a:pt x="42673" y="77140"/>
                  </a:lnTo>
                  <a:lnTo>
                    <a:pt x="52369" y="78704"/>
                  </a:lnTo>
                  <a:lnTo>
                    <a:pt x="60648" y="76755"/>
                  </a:lnTo>
                  <a:lnTo>
                    <a:pt x="68626" y="73572"/>
                  </a:lnTo>
                  <a:lnTo>
                    <a:pt x="105544" y="66385"/>
                  </a:lnTo>
                  <a:lnTo>
                    <a:pt x="121133" y="55815"/>
                  </a:lnTo>
                  <a:lnTo>
                    <a:pt x="136803" y="41218"/>
                  </a:lnTo>
                  <a:lnTo>
                    <a:pt x="140176" y="35288"/>
                  </a:lnTo>
                  <a:lnTo>
                    <a:pt x="142520" y="26559"/>
                  </a:lnTo>
                  <a:lnTo>
                    <a:pt x="142717" y="22159"/>
                  </a:lnTo>
                  <a:lnTo>
                    <a:pt x="140159" y="16896"/>
                  </a:lnTo>
                  <a:lnTo>
                    <a:pt x="138088" y="14104"/>
                  </a:lnTo>
                  <a:lnTo>
                    <a:pt x="133141" y="11001"/>
                  </a:lnTo>
                  <a:lnTo>
                    <a:pt x="127635" y="8630"/>
                  </a:lnTo>
                  <a:lnTo>
                    <a:pt x="121880" y="4269"/>
                  </a:lnTo>
                  <a:lnTo>
                    <a:pt x="113369" y="1669"/>
                  </a:lnTo>
                  <a:lnTo>
                    <a:pt x="96477" y="0"/>
                  </a:lnTo>
                  <a:lnTo>
                    <a:pt x="55190" y="12902"/>
                  </a:lnTo>
                  <a:lnTo>
                    <a:pt x="51676" y="15410"/>
                  </a:lnTo>
                  <a:lnTo>
                    <a:pt x="47772" y="20842"/>
                  </a:lnTo>
                  <a:lnTo>
                    <a:pt x="30592" y="50380"/>
                  </a:lnTo>
                  <a:lnTo>
                    <a:pt x="27290" y="77397"/>
                  </a:lnTo>
                  <a:lnTo>
                    <a:pt x="31678" y="94963"/>
                  </a:lnTo>
                  <a:lnTo>
                    <a:pt x="50714" y="136518"/>
                  </a:lnTo>
                  <a:lnTo>
                    <a:pt x="65499" y="161537"/>
                  </a:lnTo>
                  <a:lnTo>
                    <a:pt x="87437" y="180596"/>
                  </a:lnTo>
                  <a:lnTo>
                    <a:pt x="91033" y="185745"/>
                  </a:lnTo>
                  <a:lnTo>
                    <a:pt x="95416" y="189178"/>
                  </a:lnTo>
                  <a:lnTo>
                    <a:pt x="109079" y="195000"/>
                  </a:lnTo>
                  <a:lnTo>
                    <a:pt x="111415" y="197332"/>
                  </a:lnTo>
                  <a:lnTo>
                    <a:pt x="116086" y="20497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5" name="SMARTInkShape-Group17"/>
          <p:cNvGrpSpPr/>
          <p:nvPr/>
        </p:nvGrpSpPr>
        <p:grpSpPr>
          <a:xfrm>
            <a:off x="4474410" y="1939147"/>
            <a:ext cx="3758763" cy="1391627"/>
            <a:chOff x="4474410" y="1939147"/>
            <a:chExt cx="3758763" cy="1391627"/>
          </a:xfrm>
        </p:grpSpPr>
        <p:sp>
          <p:nvSpPr>
            <p:cNvPr id="70" name="SMARTInkShape-58"/>
            <p:cNvSpPr/>
            <p:nvPr/>
          </p:nvSpPr>
          <p:spPr>
            <a:xfrm>
              <a:off x="6009680" y="2402086"/>
              <a:ext cx="35719" cy="348259"/>
            </a:xfrm>
            <a:custGeom>
              <a:avLst/>
              <a:gdLst/>
              <a:ahLst/>
              <a:cxnLst/>
              <a:rect l="0" t="0" r="0" b="0"/>
              <a:pathLst>
                <a:path w="35719" h="348259">
                  <a:moveTo>
                    <a:pt x="0" y="0"/>
                  </a:moveTo>
                  <a:lnTo>
                    <a:pt x="0" y="12429"/>
                  </a:lnTo>
                  <a:lnTo>
                    <a:pt x="2645" y="18091"/>
                  </a:lnTo>
                  <a:lnTo>
                    <a:pt x="4740" y="20991"/>
                  </a:lnTo>
                  <a:lnTo>
                    <a:pt x="7688" y="34552"/>
                  </a:lnTo>
                  <a:lnTo>
                    <a:pt x="11412" y="72460"/>
                  </a:lnTo>
                  <a:lnTo>
                    <a:pt x="16585" y="112099"/>
                  </a:lnTo>
                  <a:lnTo>
                    <a:pt x="22222" y="146434"/>
                  </a:lnTo>
                  <a:lnTo>
                    <a:pt x="25436" y="181743"/>
                  </a:lnTo>
                  <a:lnTo>
                    <a:pt x="26388" y="217340"/>
                  </a:lnTo>
                  <a:lnTo>
                    <a:pt x="32847" y="258787"/>
                  </a:lnTo>
                  <a:lnTo>
                    <a:pt x="35151" y="298871"/>
                  </a:lnTo>
                  <a:lnTo>
                    <a:pt x="35696" y="342928"/>
                  </a:lnTo>
                  <a:lnTo>
                    <a:pt x="35718" y="34825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Shape-59"/>
            <p:cNvSpPr/>
            <p:nvPr/>
          </p:nvSpPr>
          <p:spPr>
            <a:xfrm>
              <a:off x="5848945" y="2616398"/>
              <a:ext cx="80369" cy="8931"/>
            </a:xfrm>
            <a:custGeom>
              <a:avLst/>
              <a:gdLst/>
              <a:ahLst/>
              <a:cxnLst/>
              <a:rect l="0" t="0" r="0" b="0"/>
              <a:pathLst>
                <a:path w="80369" h="8931">
                  <a:moveTo>
                    <a:pt x="0" y="8930"/>
                  </a:moveTo>
                  <a:lnTo>
                    <a:pt x="39292" y="8930"/>
                  </a:lnTo>
                  <a:lnTo>
                    <a:pt x="80368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Shape-60"/>
            <p:cNvSpPr/>
            <p:nvPr/>
          </p:nvSpPr>
          <p:spPr>
            <a:xfrm>
              <a:off x="5554421" y="2375675"/>
              <a:ext cx="169510" cy="437178"/>
            </a:xfrm>
            <a:custGeom>
              <a:avLst/>
              <a:gdLst/>
              <a:ahLst/>
              <a:cxnLst/>
              <a:rect l="0" t="0" r="0" b="0"/>
              <a:pathLst>
                <a:path w="169510" h="437178">
                  <a:moveTo>
                    <a:pt x="151649" y="26411"/>
                  </a:moveTo>
                  <a:lnTo>
                    <a:pt x="151649" y="21670"/>
                  </a:lnTo>
                  <a:lnTo>
                    <a:pt x="152642" y="20274"/>
                  </a:lnTo>
                  <a:lnTo>
                    <a:pt x="154295" y="19343"/>
                  </a:lnTo>
                  <a:lnTo>
                    <a:pt x="156390" y="18722"/>
                  </a:lnTo>
                  <a:lnTo>
                    <a:pt x="157786" y="17317"/>
                  </a:lnTo>
                  <a:lnTo>
                    <a:pt x="159338" y="13109"/>
                  </a:lnTo>
                  <a:lnTo>
                    <a:pt x="158759" y="11590"/>
                  </a:lnTo>
                  <a:lnTo>
                    <a:pt x="157382" y="10577"/>
                  </a:lnTo>
                  <a:lnTo>
                    <a:pt x="152782" y="8952"/>
                  </a:lnTo>
                  <a:lnTo>
                    <a:pt x="152153" y="6083"/>
                  </a:lnTo>
                  <a:lnTo>
                    <a:pt x="151985" y="3930"/>
                  </a:lnTo>
                  <a:lnTo>
                    <a:pt x="150881" y="2494"/>
                  </a:lnTo>
                  <a:lnTo>
                    <a:pt x="147009" y="898"/>
                  </a:lnTo>
                  <a:lnTo>
                    <a:pt x="139250" y="0"/>
                  </a:lnTo>
                  <a:lnTo>
                    <a:pt x="108791" y="9731"/>
                  </a:lnTo>
                  <a:lnTo>
                    <a:pt x="75083" y="28563"/>
                  </a:lnTo>
                  <a:lnTo>
                    <a:pt x="65365" y="40266"/>
                  </a:lnTo>
                  <a:lnTo>
                    <a:pt x="41729" y="80637"/>
                  </a:lnTo>
                  <a:lnTo>
                    <a:pt x="24077" y="124723"/>
                  </a:lnTo>
                  <a:lnTo>
                    <a:pt x="11834" y="161365"/>
                  </a:lnTo>
                  <a:lnTo>
                    <a:pt x="2506" y="205792"/>
                  </a:lnTo>
                  <a:lnTo>
                    <a:pt x="634" y="240957"/>
                  </a:lnTo>
                  <a:lnTo>
                    <a:pt x="0" y="283654"/>
                  </a:lnTo>
                  <a:lnTo>
                    <a:pt x="7005" y="320751"/>
                  </a:lnTo>
                  <a:lnTo>
                    <a:pt x="20588" y="356742"/>
                  </a:lnTo>
                  <a:lnTo>
                    <a:pt x="47849" y="394320"/>
                  </a:lnTo>
                  <a:lnTo>
                    <a:pt x="66434" y="412021"/>
                  </a:lnTo>
                  <a:lnTo>
                    <a:pt x="82026" y="420374"/>
                  </a:lnTo>
                  <a:lnTo>
                    <a:pt x="121434" y="427684"/>
                  </a:lnTo>
                  <a:lnTo>
                    <a:pt x="169509" y="43717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Shape-61"/>
            <p:cNvSpPr/>
            <p:nvPr/>
          </p:nvSpPr>
          <p:spPr>
            <a:xfrm>
              <a:off x="5868047" y="2375297"/>
              <a:ext cx="34477" cy="410767"/>
            </a:xfrm>
            <a:custGeom>
              <a:avLst/>
              <a:gdLst/>
              <a:ahLst/>
              <a:cxnLst/>
              <a:rect l="0" t="0" r="0" b="0"/>
              <a:pathLst>
                <a:path w="34477" h="410767">
                  <a:moveTo>
                    <a:pt x="16617" y="0"/>
                  </a:moveTo>
                  <a:lnTo>
                    <a:pt x="8928" y="7688"/>
                  </a:lnTo>
                  <a:lnTo>
                    <a:pt x="7720" y="47931"/>
                  </a:lnTo>
                  <a:lnTo>
                    <a:pt x="5046" y="85307"/>
                  </a:lnTo>
                  <a:lnTo>
                    <a:pt x="0" y="124228"/>
                  </a:lnTo>
                  <a:lnTo>
                    <a:pt x="5140" y="167708"/>
                  </a:lnTo>
                  <a:lnTo>
                    <a:pt x="6933" y="202708"/>
                  </a:lnTo>
                  <a:lnTo>
                    <a:pt x="8456" y="238214"/>
                  </a:lnTo>
                  <a:lnTo>
                    <a:pt x="13758" y="273870"/>
                  </a:lnTo>
                  <a:lnTo>
                    <a:pt x="16762" y="309570"/>
                  </a:lnTo>
                  <a:lnTo>
                    <a:pt x="22503" y="344291"/>
                  </a:lnTo>
                  <a:lnTo>
                    <a:pt x="29886" y="387643"/>
                  </a:lnTo>
                  <a:lnTo>
                    <a:pt x="34476" y="41076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Shape-62"/>
            <p:cNvSpPr/>
            <p:nvPr/>
          </p:nvSpPr>
          <p:spPr>
            <a:xfrm>
              <a:off x="5072063" y="2662701"/>
              <a:ext cx="151151" cy="328745"/>
            </a:xfrm>
            <a:custGeom>
              <a:avLst/>
              <a:gdLst/>
              <a:ahLst/>
              <a:cxnLst/>
              <a:rect l="0" t="0" r="0" b="0"/>
              <a:pathLst>
                <a:path w="151151" h="328745">
                  <a:moveTo>
                    <a:pt x="8929" y="51924"/>
                  </a:moveTo>
                  <a:lnTo>
                    <a:pt x="8929" y="30933"/>
                  </a:lnTo>
                  <a:lnTo>
                    <a:pt x="11575" y="25066"/>
                  </a:lnTo>
                  <a:lnTo>
                    <a:pt x="13670" y="22112"/>
                  </a:lnTo>
                  <a:lnTo>
                    <a:pt x="18643" y="18831"/>
                  </a:lnTo>
                  <a:lnTo>
                    <a:pt x="24160" y="16380"/>
                  </a:lnTo>
                  <a:lnTo>
                    <a:pt x="42694" y="2069"/>
                  </a:lnTo>
                  <a:lnTo>
                    <a:pt x="52378" y="0"/>
                  </a:lnTo>
                  <a:lnTo>
                    <a:pt x="63297" y="1727"/>
                  </a:lnTo>
                  <a:lnTo>
                    <a:pt x="88582" y="9434"/>
                  </a:lnTo>
                  <a:lnTo>
                    <a:pt x="91797" y="11691"/>
                  </a:lnTo>
                  <a:lnTo>
                    <a:pt x="95369" y="16845"/>
                  </a:lnTo>
                  <a:lnTo>
                    <a:pt x="96956" y="23435"/>
                  </a:lnTo>
                  <a:lnTo>
                    <a:pt x="98059" y="49507"/>
                  </a:lnTo>
                  <a:lnTo>
                    <a:pt x="95506" y="58457"/>
                  </a:lnTo>
                  <a:lnTo>
                    <a:pt x="81993" y="87694"/>
                  </a:lnTo>
                  <a:lnTo>
                    <a:pt x="47861" y="127341"/>
                  </a:lnTo>
                  <a:lnTo>
                    <a:pt x="39757" y="131817"/>
                  </a:lnTo>
                  <a:lnTo>
                    <a:pt x="36250" y="139787"/>
                  </a:lnTo>
                  <a:lnTo>
                    <a:pt x="37065" y="140265"/>
                  </a:lnTo>
                  <a:lnTo>
                    <a:pt x="77963" y="145950"/>
                  </a:lnTo>
                  <a:lnTo>
                    <a:pt x="111653" y="152243"/>
                  </a:lnTo>
                  <a:lnTo>
                    <a:pt x="136521" y="166301"/>
                  </a:lnTo>
                  <a:lnTo>
                    <a:pt x="144350" y="175849"/>
                  </a:lnTo>
                  <a:lnTo>
                    <a:pt x="148492" y="186708"/>
                  </a:lnTo>
                  <a:lnTo>
                    <a:pt x="151150" y="209847"/>
                  </a:lnTo>
                  <a:lnTo>
                    <a:pt x="146870" y="227590"/>
                  </a:lnTo>
                  <a:lnTo>
                    <a:pt x="130796" y="263264"/>
                  </a:lnTo>
                  <a:lnTo>
                    <a:pt x="112507" y="281120"/>
                  </a:lnTo>
                  <a:lnTo>
                    <a:pt x="68599" y="307560"/>
                  </a:lnTo>
                  <a:lnTo>
                    <a:pt x="31762" y="324745"/>
                  </a:lnTo>
                  <a:lnTo>
                    <a:pt x="0" y="32874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Shape-63"/>
            <p:cNvSpPr/>
            <p:nvPr/>
          </p:nvSpPr>
          <p:spPr>
            <a:xfrm>
              <a:off x="7786688" y="2286000"/>
              <a:ext cx="125016" cy="151806"/>
            </a:xfrm>
            <a:custGeom>
              <a:avLst/>
              <a:gdLst/>
              <a:ahLst/>
              <a:cxnLst/>
              <a:rect l="0" t="0" r="0" b="0"/>
              <a:pathLst>
                <a:path w="125016" h="151806">
                  <a:moveTo>
                    <a:pt x="0" y="151805"/>
                  </a:moveTo>
                  <a:lnTo>
                    <a:pt x="0" y="139376"/>
                  </a:lnTo>
                  <a:lnTo>
                    <a:pt x="992" y="137566"/>
                  </a:lnTo>
                  <a:lnTo>
                    <a:pt x="2645" y="136359"/>
                  </a:lnTo>
                  <a:lnTo>
                    <a:pt x="4740" y="135554"/>
                  </a:lnTo>
                  <a:lnTo>
                    <a:pt x="6136" y="134026"/>
                  </a:lnTo>
                  <a:lnTo>
                    <a:pt x="7688" y="129682"/>
                  </a:lnTo>
                  <a:lnTo>
                    <a:pt x="9676" y="118808"/>
                  </a:lnTo>
                  <a:lnTo>
                    <a:pt x="24360" y="98212"/>
                  </a:lnTo>
                  <a:lnTo>
                    <a:pt x="31050" y="81577"/>
                  </a:lnTo>
                  <a:lnTo>
                    <a:pt x="39075" y="69701"/>
                  </a:lnTo>
                  <a:lnTo>
                    <a:pt x="78796" y="36964"/>
                  </a:lnTo>
                  <a:lnTo>
                    <a:pt x="125015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Shape-64"/>
            <p:cNvSpPr/>
            <p:nvPr/>
          </p:nvSpPr>
          <p:spPr>
            <a:xfrm>
              <a:off x="7930496" y="1939147"/>
              <a:ext cx="247278" cy="220902"/>
            </a:xfrm>
            <a:custGeom>
              <a:avLst/>
              <a:gdLst/>
              <a:ahLst/>
              <a:cxnLst/>
              <a:rect l="0" t="0" r="0" b="0"/>
              <a:pathLst>
                <a:path w="247278" h="220902">
                  <a:moveTo>
                    <a:pt x="124082" y="61103"/>
                  </a:moveTo>
                  <a:lnTo>
                    <a:pt x="124082" y="16952"/>
                  </a:lnTo>
                  <a:lnTo>
                    <a:pt x="124082" y="13810"/>
                  </a:lnTo>
                  <a:lnTo>
                    <a:pt x="123090" y="11715"/>
                  </a:lnTo>
                  <a:lnTo>
                    <a:pt x="121437" y="10318"/>
                  </a:lnTo>
                  <a:lnTo>
                    <a:pt x="116953" y="7774"/>
                  </a:lnTo>
                  <a:lnTo>
                    <a:pt x="108851" y="1756"/>
                  </a:lnTo>
                  <a:lnTo>
                    <a:pt x="103091" y="0"/>
                  </a:lnTo>
                  <a:lnTo>
                    <a:pt x="100167" y="524"/>
                  </a:lnTo>
                  <a:lnTo>
                    <a:pt x="90318" y="5010"/>
                  </a:lnTo>
                  <a:lnTo>
                    <a:pt x="76265" y="7772"/>
                  </a:lnTo>
                  <a:lnTo>
                    <a:pt x="64383" y="15425"/>
                  </a:lnTo>
                  <a:lnTo>
                    <a:pt x="28317" y="52461"/>
                  </a:lnTo>
                  <a:lnTo>
                    <a:pt x="6152" y="89106"/>
                  </a:lnTo>
                  <a:lnTo>
                    <a:pt x="0" y="127960"/>
                  </a:lnTo>
                  <a:lnTo>
                    <a:pt x="243" y="153060"/>
                  </a:lnTo>
                  <a:lnTo>
                    <a:pt x="3889" y="165142"/>
                  </a:lnTo>
                  <a:lnTo>
                    <a:pt x="16260" y="183100"/>
                  </a:lnTo>
                  <a:lnTo>
                    <a:pt x="54611" y="211169"/>
                  </a:lnTo>
                  <a:lnTo>
                    <a:pt x="71378" y="217096"/>
                  </a:lnTo>
                  <a:lnTo>
                    <a:pt x="111136" y="220901"/>
                  </a:lnTo>
                  <a:lnTo>
                    <a:pt x="149086" y="220660"/>
                  </a:lnTo>
                  <a:lnTo>
                    <a:pt x="187727" y="209384"/>
                  </a:lnTo>
                  <a:lnTo>
                    <a:pt x="208976" y="200839"/>
                  </a:lnTo>
                  <a:lnTo>
                    <a:pt x="219028" y="192330"/>
                  </a:lnTo>
                  <a:lnTo>
                    <a:pt x="242952" y="153218"/>
                  </a:lnTo>
                  <a:lnTo>
                    <a:pt x="247277" y="135470"/>
                  </a:lnTo>
                  <a:lnTo>
                    <a:pt x="243817" y="112903"/>
                  </a:lnTo>
                  <a:lnTo>
                    <a:pt x="228059" y="73376"/>
                  </a:lnTo>
                  <a:lnTo>
                    <a:pt x="219573" y="63912"/>
                  </a:lnTo>
                  <a:lnTo>
                    <a:pt x="192183" y="41445"/>
                  </a:lnTo>
                  <a:lnTo>
                    <a:pt x="159801" y="2538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Shape-65"/>
            <p:cNvSpPr/>
            <p:nvPr/>
          </p:nvSpPr>
          <p:spPr>
            <a:xfrm>
              <a:off x="8072549" y="3071813"/>
              <a:ext cx="17749" cy="258961"/>
            </a:xfrm>
            <a:custGeom>
              <a:avLst/>
              <a:gdLst/>
              <a:ahLst/>
              <a:cxnLst/>
              <a:rect l="0" t="0" r="0" b="0"/>
              <a:pathLst>
                <a:path w="17749" h="258961">
                  <a:moveTo>
                    <a:pt x="17748" y="0"/>
                  </a:moveTo>
                  <a:lnTo>
                    <a:pt x="16756" y="31044"/>
                  </a:lnTo>
                  <a:lnTo>
                    <a:pt x="10059" y="59699"/>
                  </a:lnTo>
                  <a:lnTo>
                    <a:pt x="6336" y="99032"/>
                  </a:lnTo>
                  <a:lnTo>
                    <a:pt x="737" y="142981"/>
                  </a:lnTo>
                  <a:lnTo>
                    <a:pt x="0" y="182796"/>
                  </a:lnTo>
                  <a:lnTo>
                    <a:pt x="903" y="213158"/>
                  </a:lnTo>
                  <a:lnTo>
                    <a:pt x="7993" y="243637"/>
                  </a:lnTo>
                  <a:lnTo>
                    <a:pt x="8818" y="25896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Shape-66"/>
            <p:cNvSpPr/>
            <p:nvPr/>
          </p:nvSpPr>
          <p:spPr>
            <a:xfrm>
              <a:off x="7858125" y="2848570"/>
              <a:ext cx="178595" cy="125017"/>
            </a:xfrm>
            <a:custGeom>
              <a:avLst/>
              <a:gdLst/>
              <a:ahLst/>
              <a:cxnLst/>
              <a:rect l="0" t="0" r="0" b="0"/>
              <a:pathLst>
                <a:path w="178595" h="125017">
                  <a:moveTo>
                    <a:pt x="0" y="0"/>
                  </a:moveTo>
                  <a:lnTo>
                    <a:pt x="0" y="4741"/>
                  </a:lnTo>
                  <a:lnTo>
                    <a:pt x="2646" y="9714"/>
                  </a:lnTo>
                  <a:lnTo>
                    <a:pt x="25732" y="34552"/>
                  </a:lnTo>
                  <a:lnTo>
                    <a:pt x="64440" y="60932"/>
                  </a:lnTo>
                  <a:lnTo>
                    <a:pt x="108567" y="87685"/>
                  </a:lnTo>
                  <a:lnTo>
                    <a:pt x="149344" y="113620"/>
                  </a:lnTo>
                  <a:lnTo>
                    <a:pt x="166289" y="121639"/>
                  </a:lnTo>
                  <a:lnTo>
                    <a:pt x="178594" y="12501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Shape-67"/>
            <p:cNvSpPr/>
            <p:nvPr/>
          </p:nvSpPr>
          <p:spPr>
            <a:xfrm>
              <a:off x="5304234" y="2589609"/>
              <a:ext cx="151806" cy="8931"/>
            </a:xfrm>
            <a:custGeom>
              <a:avLst/>
              <a:gdLst/>
              <a:ahLst/>
              <a:cxnLst/>
              <a:rect l="0" t="0" r="0" b="0"/>
              <a:pathLst>
                <a:path w="151806" h="8931">
                  <a:moveTo>
                    <a:pt x="0" y="8930"/>
                  </a:moveTo>
                  <a:lnTo>
                    <a:pt x="40894" y="8930"/>
                  </a:lnTo>
                  <a:lnTo>
                    <a:pt x="81049" y="8930"/>
                  </a:lnTo>
                  <a:lnTo>
                    <a:pt x="125106" y="6284"/>
                  </a:lnTo>
                  <a:lnTo>
                    <a:pt x="151805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Shape-68"/>
            <p:cNvSpPr/>
            <p:nvPr/>
          </p:nvSpPr>
          <p:spPr>
            <a:xfrm>
              <a:off x="4474410" y="2321728"/>
              <a:ext cx="294044" cy="401453"/>
            </a:xfrm>
            <a:custGeom>
              <a:avLst/>
              <a:gdLst/>
              <a:ahLst/>
              <a:cxnLst/>
              <a:rect l="0" t="0" r="0" b="0"/>
              <a:pathLst>
                <a:path w="294044" h="401453">
                  <a:moveTo>
                    <a:pt x="294043" y="17850"/>
                  </a:moveTo>
                  <a:lnTo>
                    <a:pt x="286354" y="17850"/>
                  </a:lnTo>
                  <a:lnTo>
                    <a:pt x="285941" y="16858"/>
                  </a:lnTo>
                  <a:lnTo>
                    <a:pt x="285222" y="10162"/>
                  </a:lnTo>
                  <a:lnTo>
                    <a:pt x="282516" y="9472"/>
                  </a:lnTo>
                  <a:lnTo>
                    <a:pt x="272694" y="9029"/>
                  </a:lnTo>
                  <a:lnTo>
                    <a:pt x="267026" y="6323"/>
                  </a:lnTo>
                  <a:lnTo>
                    <a:pt x="261199" y="2805"/>
                  </a:lnTo>
                  <a:lnTo>
                    <a:pt x="249375" y="547"/>
                  </a:lnTo>
                  <a:lnTo>
                    <a:pt x="207200" y="0"/>
                  </a:lnTo>
                  <a:lnTo>
                    <a:pt x="167013" y="9086"/>
                  </a:lnTo>
                  <a:lnTo>
                    <a:pt x="158872" y="13293"/>
                  </a:lnTo>
                  <a:lnTo>
                    <a:pt x="115285" y="46788"/>
                  </a:lnTo>
                  <a:lnTo>
                    <a:pt x="73768" y="78748"/>
                  </a:lnTo>
                  <a:lnTo>
                    <a:pt x="50955" y="102456"/>
                  </a:lnTo>
                  <a:lnTo>
                    <a:pt x="23340" y="146031"/>
                  </a:lnTo>
                  <a:lnTo>
                    <a:pt x="13192" y="170593"/>
                  </a:lnTo>
                  <a:lnTo>
                    <a:pt x="4198" y="214427"/>
                  </a:lnTo>
                  <a:lnTo>
                    <a:pt x="0" y="258968"/>
                  </a:lnTo>
                  <a:lnTo>
                    <a:pt x="2198" y="285746"/>
                  </a:lnTo>
                  <a:lnTo>
                    <a:pt x="9475" y="324253"/>
                  </a:lnTo>
                  <a:lnTo>
                    <a:pt x="28305" y="356995"/>
                  </a:lnTo>
                  <a:lnTo>
                    <a:pt x="48002" y="377574"/>
                  </a:lnTo>
                  <a:lnTo>
                    <a:pt x="73647" y="392222"/>
                  </a:lnTo>
                  <a:lnTo>
                    <a:pt x="98433" y="398981"/>
                  </a:lnTo>
                  <a:lnTo>
                    <a:pt x="142349" y="401452"/>
                  </a:lnTo>
                  <a:lnTo>
                    <a:pt x="177979" y="399107"/>
                  </a:lnTo>
                  <a:lnTo>
                    <a:pt x="221616" y="387578"/>
                  </a:lnTo>
                  <a:lnTo>
                    <a:pt x="241274" y="384045"/>
                  </a:lnTo>
                  <a:lnTo>
                    <a:pt x="258324" y="37503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Shape-69"/>
            <p:cNvSpPr/>
            <p:nvPr/>
          </p:nvSpPr>
          <p:spPr>
            <a:xfrm>
              <a:off x="5000625" y="2294930"/>
              <a:ext cx="17860" cy="508993"/>
            </a:xfrm>
            <a:custGeom>
              <a:avLst/>
              <a:gdLst/>
              <a:ahLst/>
              <a:cxnLst/>
              <a:rect l="0" t="0" r="0" b="0"/>
              <a:pathLst>
                <a:path w="17860" h="508993">
                  <a:moveTo>
                    <a:pt x="0" y="0"/>
                  </a:moveTo>
                  <a:lnTo>
                    <a:pt x="7689" y="7688"/>
                  </a:lnTo>
                  <a:lnTo>
                    <a:pt x="16586" y="42317"/>
                  </a:lnTo>
                  <a:lnTo>
                    <a:pt x="11471" y="78877"/>
                  </a:lnTo>
                  <a:lnTo>
                    <a:pt x="9431" y="115791"/>
                  </a:lnTo>
                  <a:lnTo>
                    <a:pt x="9029" y="156487"/>
                  </a:lnTo>
                  <a:lnTo>
                    <a:pt x="4219" y="195745"/>
                  </a:lnTo>
                  <a:lnTo>
                    <a:pt x="1250" y="234057"/>
                  </a:lnTo>
                  <a:lnTo>
                    <a:pt x="371" y="270543"/>
                  </a:lnTo>
                  <a:lnTo>
                    <a:pt x="110" y="311230"/>
                  </a:lnTo>
                  <a:lnTo>
                    <a:pt x="33" y="349964"/>
                  </a:lnTo>
                  <a:lnTo>
                    <a:pt x="10" y="386577"/>
                  </a:lnTo>
                  <a:lnTo>
                    <a:pt x="6138" y="427374"/>
                  </a:lnTo>
                  <a:lnTo>
                    <a:pt x="13303" y="468368"/>
                  </a:lnTo>
                  <a:lnTo>
                    <a:pt x="17859" y="50899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Shape-70"/>
            <p:cNvSpPr/>
            <p:nvPr/>
          </p:nvSpPr>
          <p:spPr>
            <a:xfrm>
              <a:off x="4839891" y="2562820"/>
              <a:ext cx="133946" cy="35720"/>
            </a:xfrm>
            <a:custGeom>
              <a:avLst/>
              <a:gdLst/>
              <a:ahLst/>
              <a:cxnLst/>
              <a:rect l="0" t="0" r="0" b="0"/>
              <a:pathLst>
                <a:path w="133946" h="35720">
                  <a:moveTo>
                    <a:pt x="0" y="35719"/>
                  </a:moveTo>
                  <a:lnTo>
                    <a:pt x="4740" y="35719"/>
                  </a:lnTo>
                  <a:lnTo>
                    <a:pt x="9713" y="33073"/>
                  </a:lnTo>
                  <a:lnTo>
                    <a:pt x="12428" y="30979"/>
                  </a:lnTo>
                  <a:lnTo>
                    <a:pt x="20737" y="28651"/>
                  </a:lnTo>
                  <a:lnTo>
                    <a:pt x="36571" y="24695"/>
                  </a:lnTo>
                  <a:lnTo>
                    <a:pt x="72725" y="12623"/>
                  </a:lnTo>
                  <a:lnTo>
                    <a:pt x="117007" y="3117"/>
                  </a:lnTo>
                  <a:lnTo>
                    <a:pt x="133945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Shape-71"/>
            <p:cNvSpPr/>
            <p:nvPr/>
          </p:nvSpPr>
          <p:spPr>
            <a:xfrm>
              <a:off x="4848820" y="2348508"/>
              <a:ext cx="1" cy="491134"/>
            </a:xfrm>
            <a:custGeom>
              <a:avLst/>
              <a:gdLst/>
              <a:ahLst/>
              <a:cxnLst/>
              <a:rect l="0" t="0" r="0" b="0"/>
              <a:pathLst>
                <a:path w="1" h="491134">
                  <a:moveTo>
                    <a:pt x="0" y="0"/>
                  </a:moveTo>
                  <a:lnTo>
                    <a:pt x="0" y="39217"/>
                  </a:lnTo>
                  <a:lnTo>
                    <a:pt x="0" y="81820"/>
                  </a:lnTo>
                  <a:lnTo>
                    <a:pt x="0" y="123245"/>
                  </a:lnTo>
                  <a:lnTo>
                    <a:pt x="0" y="165125"/>
                  </a:lnTo>
                  <a:lnTo>
                    <a:pt x="0" y="199848"/>
                  </a:lnTo>
                  <a:lnTo>
                    <a:pt x="0" y="240013"/>
                  </a:lnTo>
                  <a:lnTo>
                    <a:pt x="0" y="278592"/>
                  </a:lnTo>
                  <a:lnTo>
                    <a:pt x="0" y="315158"/>
                  </a:lnTo>
                  <a:lnTo>
                    <a:pt x="0" y="355869"/>
                  </a:lnTo>
                  <a:lnTo>
                    <a:pt x="0" y="399811"/>
                  </a:lnTo>
                  <a:lnTo>
                    <a:pt x="0" y="437155"/>
                  </a:lnTo>
                  <a:lnTo>
                    <a:pt x="0" y="479174"/>
                  </a:lnTo>
                  <a:lnTo>
                    <a:pt x="0" y="49113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Shape-72"/>
            <p:cNvSpPr/>
            <p:nvPr/>
          </p:nvSpPr>
          <p:spPr>
            <a:xfrm>
              <a:off x="6091556" y="2698033"/>
              <a:ext cx="168156" cy="266624"/>
            </a:xfrm>
            <a:custGeom>
              <a:avLst/>
              <a:gdLst/>
              <a:ahLst/>
              <a:cxnLst/>
              <a:rect l="0" t="0" r="0" b="0"/>
              <a:pathLst>
                <a:path w="168156" h="266624">
                  <a:moveTo>
                    <a:pt x="7421" y="34451"/>
                  </a:moveTo>
                  <a:lnTo>
                    <a:pt x="7421" y="29711"/>
                  </a:lnTo>
                  <a:lnTo>
                    <a:pt x="10066" y="24738"/>
                  </a:lnTo>
                  <a:lnTo>
                    <a:pt x="19849" y="13460"/>
                  </a:lnTo>
                  <a:lnTo>
                    <a:pt x="28158" y="10239"/>
                  </a:lnTo>
                  <a:lnTo>
                    <a:pt x="67120" y="125"/>
                  </a:lnTo>
                  <a:lnTo>
                    <a:pt x="90798" y="0"/>
                  </a:lnTo>
                  <a:lnTo>
                    <a:pt x="107641" y="5943"/>
                  </a:lnTo>
                  <a:lnTo>
                    <a:pt x="115794" y="11198"/>
                  </a:lnTo>
                  <a:lnTo>
                    <a:pt x="129112" y="29785"/>
                  </a:lnTo>
                  <a:lnTo>
                    <a:pt x="137294" y="47731"/>
                  </a:lnTo>
                  <a:lnTo>
                    <a:pt x="140830" y="88602"/>
                  </a:lnTo>
                  <a:lnTo>
                    <a:pt x="141207" y="110248"/>
                  </a:lnTo>
                  <a:lnTo>
                    <a:pt x="124563" y="148465"/>
                  </a:lnTo>
                  <a:lnTo>
                    <a:pt x="107069" y="178681"/>
                  </a:lnTo>
                  <a:lnTo>
                    <a:pt x="66860" y="215588"/>
                  </a:lnTo>
                  <a:lnTo>
                    <a:pt x="50057" y="225925"/>
                  </a:lnTo>
                  <a:lnTo>
                    <a:pt x="34988" y="229921"/>
                  </a:lnTo>
                  <a:lnTo>
                    <a:pt x="17717" y="230710"/>
                  </a:lnTo>
                  <a:lnTo>
                    <a:pt x="14284" y="229783"/>
                  </a:lnTo>
                  <a:lnTo>
                    <a:pt x="11997" y="228172"/>
                  </a:lnTo>
                  <a:lnTo>
                    <a:pt x="1886" y="215662"/>
                  </a:lnTo>
                  <a:lnTo>
                    <a:pt x="0" y="209909"/>
                  </a:lnTo>
                  <a:lnTo>
                    <a:pt x="489" y="206985"/>
                  </a:lnTo>
                  <a:lnTo>
                    <a:pt x="3678" y="201092"/>
                  </a:lnTo>
                  <a:lnTo>
                    <a:pt x="11052" y="192195"/>
                  </a:lnTo>
                  <a:lnTo>
                    <a:pt x="16642" y="188896"/>
                  </a:lnTo>
                  <a:lnTo>
                    <a:pt x="54372" y="178722"/>
                  </a:lnTo>
                  <a:lnTo>
                    <a:pt x="74800" y="182480"/>
                  </a:lnTo>
                  <a:lnTo>
                    <a:pt x="116498" y="201266"/>
                  </a:lnTo>
                  <a:lnTo>
                    <a:pt x="139623" y="220779"/>
                  </a:lnTo>
                  <a:lnTo>
                    <a:pt x="166268" y="255453"/>
                  </a:lnTo>
                  <a:lnTo>
                    <a:pt x="167317" y="259344"/>
                  </a:lnTo>
                  <a:lnTo>
                    <a:pt x="168155" y="26662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Shape-73"/>
            <p:cNvSpPr/>
            <p:nvPr/>
          </p:nvSpPr>
          <p:spPr>
            <a:xfrm>
              <a:off x="6884789" y="2607469"/>
              <a:ext cx="89298" cy="8930"/>
            </a:xfrm>
            <a:custGeom>
              <a:avLst/>
              <a:gdLst/>
              <a:ahLst/>
              <a:cxnLst/>
              <a:rect l="0" t="0" r="0" b="0"/>
              <a:pathLst>
                <a:path w="89298" h="8930">
                  <a:moveTo>
                    <a:pt x="0" y="0"/>
                  </a:moveTo>
                  <a:lnTo>
                    <a:pt x="4741" y="0"/>
                  </a:lnTo>
                  <a:lnTo>
                    <a:pt x="33420" y="7688"/>
                  </a:lnTo>
                  <a:lnTo>
                    <a:pt x="73115" y="8684"/>
                  </a:lnTo>
                  <a:lnTo>
                    <a:pt x="89297" y="892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Shape-74"/>
            <p:cNvSpPr/>
            <p:nvPr/>
          </p:nvSpPr>
          <p:spPr>
            <a:xfrm>
              <a:off x="7206258" y="2616398"/>
              <a:ext cx="142876" cy="16617"/>
            </a:xfrm>
            <a:custGeom>
              <a:avLst/>
              <a:gdLst/>
              <a:ahLst/>
              <a:cxnLst/>
              <a:rect l="0" t="0" r="0" b="0"/>
              <a:pathLst>
                <a:path w="142876" h="16617">
                  <a:moveTo>
                    <a:pt x="0" y="0"/>
                  </a:moveTo>
                  <a:lnTo>
                    <a:pt x="0" y="4741"/>
                  </a:lnTo>
                  <a:lnTo>
                    <a:pt x="992" y="6137"/>
                  </a:lnTo>
                  <a:lnTo>
                    <a:pt x="2645" y="7068"/>
                  </a:lnTo>
                  <a:lnTo>
                    <a:pt x="12429" y="8562"/>
                  </a:lnTo>
                  <a:lnTo>
                    <a:pt x="39901" y="9901"/>
                  </a:lnTo>
                  <a:lnTo>
                    <a:pt x="73360" y="16616"/>
                  </a:lnTo>
                  <a:lnTo>
                    <a:pt x="112756" y="10062"/>
                  </a:lnTo>
                  <a:lnTo>
                    <a:pt x="142875" y="893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Shape-75"/>
            <p:cNvSpPr/>
            <p:nvPr/>
          </p:nvSpPr>
          <p:spPr>
            <a:xfrm>
              <a:off x="7537935" y="2491792"/>
              <a:ext cx="275543" cy="267290"/>
            </a:xfrm>
            <a:custGeom>
              <a:avLst/>
              <a:gdLst/>
              <a:ahLst/>
              <a:cxnLst/>
              <a:rect l="0" t="0" r="0" b="0"/>
              <a:pathLst>
                <a:path w="275543" h="267290">
                  <a:moveTo>
                    <a:pt x="141596" y="26380"/>
                  </a:moveTo>
                  <a:lnTo>
                    <a:pt x="141596" y="10130"/>
                  </a:lnTo>
                  <a:lnTo>
                    <a:pt x="136855" y="4257"/>
                  </a:lnTo>
                  <a:lnTo>
                    <a:pt x="131883" y="1665"/>
                  </a:lnTo>
                  <a:lnTo>
                    <a:pt x="120605" y="0"/>
                  </a:lnTo>
                  <a:lnTo>
                    <a:pt x="114739" y="2419"/>
                  </a:lnTo>
                  <a:lnTo>
                    <a:pt x="75761" y="24506"/>
                  </a:lnTo>
                  <a:lnTo>
                    <a:pt x="34420" y="62337"/>
                  </a:lnTo>
                  <a:lnTo>
                    <a:pt x="23517" y="75103"/>
                  </a:lnTo>
                  <a:lnTo>
                    <a:pt x="5196" y="111473"/>
                  </a:lnTo>
                  <a:lnTo>
                    <a:pt x="0" y="142407"/>
                  </a:lnTo>
                  <a:lnTo>
                    <a:pt x="92" y="162402"/>
                  </a:lnTo>
                  <a:lnTo>
                    <a:pt x="11200" y="197690"/>
                  </a:lnTo>
                  <a:lnTo>
                    <a:pt x="24467" y="218580"/>
                  </a:lnTo>
                  <a:lnTo>
                    <a:pt x="63162" y="247775"/>
                  </a:lnTo>
                  <a:lnTo>
                    <a:pt x="103467" y="262560"/>
                  </a:lnTo>
                  <a:lnTo>
                    <a:pt x="143766" y="266509"/>
                  </a:lnTo>
                  <a:lnTo>
                    <a:pt x="184909" y="267289"/>
                  </a:lnTo>
                  <a:lnTo>
                    <a:pt x="227836" y="260314"/>
                  </a:lnTo>
                  <a:lnTo>
                    <a:pt x="275542" y="24962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Shape-76"/>
            <p:cNvSpPr/>
            <p:nvPr/>
          </p:nvSpPr>
          <p:spPr>
            <a:xfrm>
              <a:off x="7670602" y="2232422"/>
              <a:ext cx="142876" cy="187524"/>
            </a:xfrm>
            <a:custGeom>
              <a:avLst/>
              <a:gdLst/>
              <a:ahLst/>
              <a:cxnLst/>
              <a:rect l="0" t="0" r="0" b="0"/>
              <a:pathLst>
                <a:path w="142876" h="187524">
                  <a:moveTo>
                    <a:pt x="0" y="187523"/>
                  </a:moveTo>
                  <a:lnTo>
                    <a:pt x="0" y="174221"/>
                  </a:lnTo>
                  <a:lnTo>
                    <a:pt x="4740" y="161533"/>
                  </a:lnTo>
                  <a:lnTo>
                    <a:pt x="12358" y="153483"/>
                  </a:lnTo>
                  <a:lnTo>
                    <a:pt x="21367" y="145605"/>
                  </a:lnTo>
                  <a:lnTo>
                    <a:pt x="48586" y="106689"/>
                  </a:lnTo>
                  <a:lnTo>
                    <a:pt x="89353" y="62655"/>
                  </a:lnTo>
                  <a:lnTo>
                    <a:pt x="122375" y="22380"/>
                  </a:lnTo>
                  <a:lnTo>
                    <a:pt x="142875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Shape-77"/>
            <p:cNvSpPr/>
            <p:nvPr/>
          </p:nvSpPr>
          <p:spPr>
            <a:xfrm>
              <a:off x="7045523" y="2419945"/>
              <a:ext cx="26791" cy="348259"/>
            </a:xfrm>
            <a:custGeom>
              <a:avLst/>
              <a:gdLst/>
              <a:ahLst/>
              <a:cxnLst/>
              <a:rect l="0" t="0" r="0" b="0"/>
              <a:pathLst>
                <a:path w="26791" h="348259">
                  <a:moveTo>
                    <a:pt x="0" y="0"/>
                  </a:moveTo>
                  <a:lnTo>
                    <a:pt x="0" y="42241"/>
                  </a:lnTo>
                  <a:lnTo>
                    <a:pt x="0" y="78863"/>
                  </a:lnTo>
                  <a:lnTo>
                    <a:pt x="2646" y="121081"/>
                  </a:lnTo>
                  <a:lnTo>
                    <a:pt x="7068" y="159568"/>
                  </a:lnTo>
                  <a:lnTo>
                    <a:pt x="8378" y="196108"/>
                  </a:lnTo>
                  <a:lnTo>
                    <a:pt x="8767" y="232070"/>
                  </a:lnTo>
                  <a:lnTo>
                    <a:pt x="13638" y="275036"/>
                  </a:lnTo>
                  <a:lnTo>
                    <a:pt x="19950" y="318588"/>
                  </a:lnTo>
                  <a:lnTo>
                    <a:pt x="26790" y="34825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Shape-78"/>
            <p:cNvSpPr/>
            <p:nvPr/>
          </p:nvSpPr>
          <p:spPr>
            <a:xfrm>
              <a:off x="6902648" y="2411016"/>
              <a:ext cx="8931" cy="366118"/>
            </a:xfrm>
            <a:custGeom>
              <a:avLst/>
              <a:gdLst/>
              <a:ahLst/>
              <a:cxnLst/>
              <a:rect l="0" t="0" r="0" b="0"/>
              <a:pathLst>
                <a:path w="8931" h="366118">
                  <a:moveTo>
                    <a:pt x="0" y="0"/>
                  </a:moveTo>
                  <a:lnTo>
                    <a:pt x="0" y="43190"/>
                  </a:lnTo>
                  <a:lnTo>
                    <a:pt x="0" y="81351"/>
                  </a:lnTo>
                  <a:lnTo>
                    <a:pt x="0" y="116280"/>
                  </a:lnTo>
                  <a:lnTo>
                    <a:pt x="0" y="158972"/>
                  </a:lnTo>
                  <a:lnTo>
                    <a:pt x="0" y="193836"/>
                  </a:lnTo>
                  <a:lnTo>
                    <a:pt x="0" y="228309"/>
                  </a:lnTo>
                  <a:lnTo>
                    <a:pt x="0" y="267128"/>
                  </a:lnTo>
                  <a:lnTo>
                    <a:pt x="993" y="311446"/>
                  </a:lnTo>
                  <a:lnTo>
                    <a:pt x="8378" y="354303"/>
                  </a:lnTo>
                  <a:lnTo>
                    <a:pt x="8930" y="36611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Shape-79"/>
            <p:cNvSpPr/>
            <p:nvPr/>
          </p:nvSpPr>
          <p:spPr>
            <a:xfrm>
              <a:off x="6567556" y="2412289"/>
              <a:ext cx="156500" cy="355915"/>
            </a:xfrm>
            <a:custGeom>
              <a:avLst/>
              <a:gdLst/>
              <a:ahLst/>
              <a:cxnLst/>
              <a:rect l="0" t="0" r="0" b="0"/>
              <a:pathLst>
                <a:path w="156500" h="355915">
                  <a:moveTo>
                    <a:pt x="156499" y="16586"/>
                  </a:moveTo>
                  <a:lnTo>
                    <a:pt x="156499" y="11845"/>
                  </a:lnTo>
                  <a:lnTo>
                    <a:pt x="155507" y="10449"/>
                  </a:lnTo>
                  <a:lnTo>
                    <a:pt x="153853" y="9518"/>
                  </a:lnTo>
                  <a:lnTo>
                    <a:pt x="148810" y="8024"/>
                  </a:lnTo>
                  <a:lnTo>
                    <a:pt x="148121" y="5174"/>
                  </a:lnTo>
                  <a:lnTo>
                    <a:pt x="147937" y="3025"/>
                  </a:lnTo>
                  <a:lnTo>
                    <a:pt x="146822" y="1592"/>
                  </a:lnTo>
                  <a:lnTo>
                    <a:pt x="142937" y="0"/>
                  </a:lnTo>
                  <a:lnTo>
                    <a:pt x="140512" y="568"/>
                  </a:lnTo>
                  <a:lnTo>
                    <a:pt x="131367" y="5115"/>
                  </a:lnTo>
                  <a:lnTo>
                    <a:pt x="105331" y="12062"/>
                  </a:lnTo>
                  <a:lnTo>
                    <a:pt x="96385" y="19867"/>
                  </a:lnTo>
                  <a:lnTo>
                    <a:pt x="60866" y="63191"/>
                  </a:lnTo>
                  <a:lnTo>
                    <a:pt x="31433" y="106140"/>
                  </a:lnTo>
                  <a:lnTo>
                    <a:pt x="12401" y="141652"/>
                  </a:lnTo>
                  <a:lnTo>
                    <a:pt x="5224" y="178323"/>
                  </a:lnTo>
                  <a:lnTo>
                    <a:pt x="0" y="210249"/>
                  </a:lnTo>
                  <a:lnTo>
                    <a:pt x="3472" y="248207"/>
                  </a:lnTo>
                  <a:lnTo>
                    <a:pt x="6136" y="266372"/>
                  </a:lnTo>
                  <a:lnTo>
                    <a:pt x="18792" y="292342"/>
                  </a:lnTo>
                  <a:lnTo>
                    <a:pt x="46654" y="325616"/>
                  </a:lnTo>
                  <a:lnTo>
                    <a:pt x="64311" y="339110"/>
                  </a:lnTo>
                  <a:lnTo>
                    <a:pt x="94192" y="351566"/>
                  </a:lnTo>
                  <a:lnTo>
                    <a:pt x="138639" y="35591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Shape-80"/>
            <p:cNvSpPr/>
            <p:nvPr/>
          </p:nvSpPr>
          <p:spPr>
            <a:xfrm>
              <a:off x="6286500" y="2553891"/>
              <a:ext cx="196454" cy="16616"/>
            </a:xfrm>
            <a:custGeom>
              <a:avLst/>
              <a:gdLst/>
              <a:ahLst/>
              <a:cxnLst/>
              <a:rect l="0" t="0" r="0" b="0"/>
              <a:pathLst>
                <a:path w="196454" h="16616">
                  <a:moveTo>
                    <a:pt x="0" y="0"/>
                  </a:moveTo>
                  <a:lnTo>
                    <a:pt x="4740" y="4740"/>
                  </a:lnTo>
                  <a:lnTo>
                    <a:pt x="9713" y="7067"/>
                  </a:lnTo>
                  <a:lnTo>
                    <a:pt x="51138" y="16585"/>
                  </a:lnTo>
                  <a:lnTo>
                    <a:pt x="75512" y="16615"/>
                  </a:lnTo>
                  <a:lnTo>
                    <a:pt x="116622" y="10137"/>
                  </a:lnTo>
                  <a:lnTo>
                    <a:pt x="157282" y="9036"/>
                  </a:lnTo>
                  <a:lnTo>
                    <a:pt x="196453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Shape-81"/>
            <p:cNvSpPr/>
            <p:nvPr/>
          </p:nvSpPr>
          <p:spPr>
            <a:xfrm>
              <a:off x="8197453" y="3009305"/>
              <a:ext cx="35720" cy="312540"/>
            </a:xfrm>
            <a:custGeom>
              <a:avLst/>
              <a:gdLst/>
              <a:ahLst/>
              <a:cxnLst/>
              <a:rect l="0" t="0" r="0" b="0"/>
              <a:pathLst>
                <a:path w="35720" h="312540">
                  <a:moveTo>
                    <a:pt x="0" y="0"/>
                  </a:moveTo>
                  <a:lnTo>
                    <a:pt x="0" y="4740"/>
                  </a:lnTo>
                  <a:lnTo>
                    <a:pt x="7690" y="38160"/>
                  </a:lnTo>
                  <a:lnTo>
                    <a:pt x="8765" y="76266"/>
                  </a:lnTo>
                  <a:lnTo>
                    <a:pt x="6235" y="105941"/>
                  </a:lnTo>
                  <a:lnTo>
                    <a:pt x="3763" y="124475"/>
                  </a:lnTo>
                  <a:lnTo>
                    <a:pt x="7615" y="163273"/>
                  </a:lnTo>
                  <a:lnTo>
                    <a:pt x="13411" y="204120"/>
                  </a:lnTo>
                  <a:lnTo>
                    <a:pt x="19919" y="247219"/>
                  </a:lnTo>
                  <a:lnTo>
                    <a:pt x="25433" y="273288"/>
                  </a:lnTo>
                  <a:lnTo>
                    <a:pt x="27513" y="296554"/>
                  </a:lnTo>
                  <a:lnTo>
                    <a:pt x="35719" y="31253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Shape-82"/>
            <p:cNvSpPr/>
            <p:nvPr/>
          </p:nvSpPr>
          <p:spPr>
            <a:xfrm>
              <a:off x="8054578" y="3187898"/>
              <a:ext cx="133946" cy="8931"/>
            </a:xfrm>
            <a:custGeom>
              <a:avLst/>
              <a:gdLst/>
              <a:ahLst/>
              <a:cxnLst/>
              <a:rect l="0" t="0" r="0" b="0"/>
              <a:pathLst>
                <a:path w="133946" h="8931">
                  <a:moveTo>
                    <a:pt x="0" y="0"/>
                  </a:moveTo>
                  <a:lnTo>
                    <a:pt x="38160" y="0"/>
                  </a:lnTo>
                  <a:lnTo>
                    <a:pt x="80041" y="993"/>
                  </a:lnTo>
                  <a:lnTo>
                    <a:pt x="121828" y="7068"/>
                  </a:lnTo>
                  <a:lnTo>
                    <a:pt x="133945" y="893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SMARTInkShape-Group18"/>
          <p:cNvGrpSpPr/>
          <p:nvPr/>
        </p:nvGrpSpPr>
        <p:grpSpPr>
          <a:xfrm>
            <a:off x="5653061" y="2964656"/>
            <a:ext cx="605971" cy="866181"/>
            <a:chOff x="5653061" y="2964656"/>
            <a:chExt cx="605971" cy="866181"/>
          </a:xfrm>
        </p:grpSpPr>
        <p:sp>
          <p:nvSpPr>
            <p:cNvPr id="96" name="SMARTInkShape-83"/>
            <p:cNvSpPr/>
            <p:nvPr/>
          </p:nvSpPr>
          <p:spPr>
            <a:xfrm>
              <a:off x="5866805" y="2964656"/>
              <a:ext cx="17860" cy="214314"/>
            </a:xfrm>
            <a:custGeom>
              <a:avLst/>
              <a:gdLst/>
              <a:ahLst/>
              <a:cxnLst/>
              <a:rect l="0" t="0" r="0" b="0"/>
              <a:pathLst>
                <a:path w="17860" h="214314">
                  <a:moveTo>
                    <a:pt x="17859" y="0"/>
                  </a:moveTo>
                  <a:lnTo>
                    <a:pt x="17859" y="42317"/>
                  </a:lnTo>
                  <a:lnTo>
                    <a:pt x="16867" y="84374"/>
                  </a:lnTo>
                  <a:lnTo>
                    <a:pt x="9756" y="128160"/>
                  </a:lnTo>
                  <a:lnTo>
                    <a:pt x="6447" y="158710"/>
                  </a:lnTo>
                  <a:lnTo>
                    <a:pt x="1273" y="184147"/>
                  </a:lnTo>
                  <a:lnTo>
                    <a:pt x="0" y="21431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Shape-84"/>
            <p:cNvSpPr/>
            <p:nvPr/>
          </p:nvSpPr>
          <p:spPr>
            <a:xfrm>
              <a:off x="5653061" y="3366860"/>
              <a:ext cx="160167" cy="212126"/>
            </a:xfrm>
            <a:custGeom>
              <a:avLst/>
              <a:gdLst/>
              <a:ahLst/>
              <a:cxnLst/>
              <a:rect l="0" t="0" r="0" b="0"/>
              <a:pathLst>
                <a:path w="160167" h="212126">
                  <a:moveTo>
                    <a:pt x="142306" y="8562"/>
                  </a:moveTo>
                  <a:lnTo>
                    <a:pt x="137566" y="8562"/>
                  </a:lnTo>
                  <a:lnTo>
                    <a:pt x="136169" y="7570"/>
                  </a:lnTo>
                  <a:lnTo>
                    <a:pt x="135238" y="5916"/>
                  </a:lnTo>
                  <a:lnTo>
                    <a:pt x="134618" y="3821"/>
                  </a:lnTo>
                  <a:lnTo>
                    <a:pt x="133212" y="2425"/>
                  </a:lnTo>
                  <a:lnTo>
                    <a:pt x="129004" y="873"/>
                  </a:lnTo>
                  <a:lnTo>
                    <a:pt x="116316" y="0"/>
                  </a:lnTo>
                  <a:lnTo>
                    <a:pt x="76695" y="9740"/>
                  </a:lnTo>
                  <a:lnTo>
                    <a:pt x="35143" y="44698"/>
                  </a:lnTo>
                  <a:lnTo>
                    <a:pt x="16077" y="68176"/>
                  </a:lnTo>
                  <a:lnTo>
                    <a:pt x="3748" y="98059"/>
                  </a:lnTo>
                  <a:lnTo>
                    <a:pt x="0" y="130235"/>
                  </a:lnTo>
                  <a:lnTo>
                    <a:pt x="6673" y="160478"/>
                  </a:lnTo>
                  <a:lnTo>
                    <a:pt x="17545" y="183944"/>
                  </a:lnTo>
                  <a:lnTo>
                    <a:pt x="20437" y="187991"/>
                  </a:lnTo>
                  <a:lnTo>
                    <a:pt x="58259" y="207804"/>
                  </a:lnTo>
                  <a:lnTo>
                    <a:pt x="81354" y="212125"/>
                  </a:lnTo>
                  <a:lnTo>
                    <a:pt x="107049" y="208665"/>
                  </a:lnTo>
                  <a:lnTo>
                    <a:pt x="150427" y="191360"/>
                  </a:lnTo>
                  <a:lnTo>
                    <a:pt x="160166" y="18715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Shape-85"/>
            <p:cNvSpPr/>
            <p:nvPr/>
          </p:nvSpPr>
          <p:spPr>
            <a:xfrm>
              <a:off x="5938242" y="3375422"/>
              <a:ext cx="8931" cy="267892"/>
            </a:xfrm>
            <a:custGeom>
              <a:avLst/>
              <a:gdLst/>
              <a:ahLst/>
              <a:cxnLst/>
              <a:rect l="0" t="0" r="0" b="0"/>
              <a:pathLst>
                <a:path w="8931" h="267892">
                  <a:moveTo>
                    <a:pt x="8930" y="0"/>
                  </a:moveTo>
                  <a:lnTo>
                    <a:pt x="8930" y="4740"/>
                  </a:lnTo>
                  <a:lnTo>
                    <a:pt x="1241" y="33420"/>
                  </a:lnTo>
                  <a:lnTo>
                    <a:pt x="4586" y="72311"/>
                  </a:lnTo>
                  <a:lnTo>
                    <a:pt x="906" y="107329"/>
                  </a:lnTo>
                  <a:lnTo>
                    <a:pt x="179" y="149046"/>
                  </a:lnTo>
                  <a:lnTo>
                    <a:pt x="24" y="191349"/>
                  </a:lnTo>
                  <a:lnTo>
                    <a:pt x="3" y="231956"/>
                  </a:lnTo>
                  <a:lnTo>
                    <a:pt x="0" y="26789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InkShape-86"/>
            <p:cNvSpPr/>
            <p:nvPr/>
          </p:nvSpPr>
          <p:spPr>
            <a:xfrm>
              <a:off x="6000750" y="3323085"/>
              <a:ext cx="17860" cy="284510"/>
            </a:xfrm>
            <a:custGeom>
              <a:avLst/>
              <a:gdLst/>
              <a:ahLst/>
              <a:cxnLst/>
              <a:rect l="0" t="0" r="0" b="0"/>
              <a:pathLst>
                <a:path w="17860" h="284510">
                  <a:moveTo>
                    <a:pt x="0" y="7688"/>
                  </a:moveTo>
                  <a:lnTo>
                    <a:pt x="0" y="0"/>
                  </a:lnTo>
                  <a:lnTo>
                    <a:pt x="0" y="39077"/>
                  </a:lnTo>
                  <a:lnTo>
                    <a:pt x="0" y="79732"/>
                  </a:lnTo>
                  <a:lnTo>
                    <a:pt x="0" y="121101"/>
                  </a:lnTo>
                  <a:lnTo>
                    <a:pt x="0" y="161611"/>
                  </a:lnTo>
                  <a:lnTo>
                    <a:pt x="4740" y="202796"/>
                  </a:lnTo>
                  <a:lnTo>
                    <a:pt x="11024" y="245967"/>
                  </a:lnTo>
                  <a:lnTo>
                    <a:pt x="16959" y="271055"/>
                  </a:lnTo>
                  <a:lnTo>
                    <a:pt x="17859" y="28450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InkShape-87"/>
            <p:cNvSpPr/>
            <p:nvPr/>
          </p:nvSpPr>
          <p:spPr>
            <a:xfrm>
              <a:off x="5920383" y="3482578"/>
              <a:ext cx="44649" cy="1"/>
            </a:xfrm>
            <a:custGeom>
              <a:avLst/>
              <a:gdLst/>
              <a:ahLst/>
              <a:cxnLst/>
              <a:rect l="0" t="0" r="0" b="0"/>
              <a:pathLst>
                <a:path w="44649" h="1">
                  <a:moveTo>
                    <a:pt x="0" y="0"/>
                  </a:moveTo>
                  <a:lnTo>
                    <a:pt x="44648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InkShape-88"/>
            <p:cNvSpPr/>
            <p:nvPr/>
          </p:nvSpPr>
          <p:spPr>
            <a:xfrm>
              <a:off x="6054328" y="3527262"/>
              <a:ext cx="204704" cy="303575"/>
            </a:xfrm>
            <a:custGeom>
              <a:avLst/>
              <a:gdLst/>
              <a:ahLst/>
              <a:cxnLst/>
              <a:rect l="0" t="0" r="0" b="0"/>
              <a:pathLst>
                <a:path w="204704" h="303575">
                  <a:moveTo>
                    <a:pt x="0" y="26754"/>
                  </a:moveTo>
                  <a:lnTo>
                    <a:pt x="0" y="22013"/>
                  </a:lnTo>
                  <a:lnTo>
                    <a:pt x="992" y="20617"/>
                  </a:lnTo>
                  <a:lnTo>
                    <a:pt x="2646" y="19686"/>
                  </a:lnTo>
                  <a:lnTo>
                    <a:pt x="4741" y="19065"/>
                  </a:lnTo>
                  <a:lnTo>
                    <a:pt x="18091" y="10920"/>
                  </a:lnTo>
                  <a:lnTo>
                    <a:pt x="60100" y="569"/>
                  </a:lnTo>
                  <a:lnTo>
                    <a:pt x="95632" y="0"/>
                  </a:lnTo>
                  <a:lnTo>
                    <a:pt x="104681" y="2626"/>
                  </a:lnTo>
                  <a:lnTo>
                    <a:pt x="118574" y="12397"/>
                  </a:lnTo>
                  <a:lnTo>
                    <a:pt x="122152" y="20704"/>
                  </a:lnTo>
                  <a:lnTo>
                    <a:pt x="124848" y="47235"/>
                  </a:lnTo>
                  <a:lnTo>
                    <a:pt x="120226" y="61155"/>
                  </a:lnTo>
                  <a:lnTo>
                    <a:pt x="112634" y="69494"/>
                  </a:lnTo>
                  <a:lnTo>
                    <a:pt x="68924" y="101134"/>
                  </a:lnTo>
                  <a:lnTo>
                    <a:pt x="56646" y="112075"/>
                  </a:lnTo>
                  <a:lnTo>
                    <a:pt x="46424" y="115527"/>
                  </a:lnTo>
                  <a:lnTo>
                    <a:pt x="46824" y="115701"/>
                  </a:lnTo>
                  <a:lnTo>
                    <a:pt x="81241" y="118691"/>
                  </a:lnTo>
                  <a:lnTo>
                    <a:pt x="118808" y="134142"/>
                  </a:lnTo>
                  <a:lnTo>
                    <a:pt x="153964" y="149815"/>
                  </a:lnTo>
                  <a:lnTo>
                    <a:pt x="193760" y="180654"/>
                  </a:lnTo>
                  <a:lnTo>
                    <a:pt x="200217" y="191396"/>
                  </a:lnTo>
                  <a:lnTo>
                    <a:pt x="204363" y="214461"/>
                  </a:lnTo>
                  <a:lnTo>
                    <a:pt x="204703" y="220353"/>
                  </a:lnTo>
                  <a:lnTo>
                    <a:pt x="185206" y="263648"/>
                  </a:lnTo>
                  <a:lnTo>
                    <a:pt x="173595" y="273592"/>
                  </a:lnTo>
                  <a:lnTo>
                    <a:pt x="131644" y="294364"/>
                  </a:lnTo>
                  <a:lnTo>
                    <a:pt x="106475" y="300845"/>
                  </a:lnTo>
                  <a:lnTo>
                    <a:pt x="68555" y="303215"/>
                  </a:lnTo>
                  <a:lnTo>
                    <a:pt x="32504" y="303503"/>
                  </a:lnTo>
                  <a:lnTo>
                    <a:pt x="0" y="30357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" name="SMARTInkShape-89"/>
          <p:cNvSpPr/>
          <p:nvPr/>
        </p:nvSpPr>
        <p:spPr>
          <a:xfrm>
            <a:off x="7484926" y="1866672"/>
            <a:ext cx="810742" cy="1490712"/>
          </a:xfrm>
          <a:custGeom>
            <a:avLst/>
            <a:gdLst/>
            <a:ahLst/>
            <a:cxnLst/>
            <a:rect l="0" t="0" r="0" b="0"/>
            <a:pathLst>
              <a:path w="810742" h="1490712">
                <a:moveTo>
                  <a:pt x="560722" y="8562"/>
                </a:moveTo>
                <a:lnTo>
                  <a:pt x="553034" y="874"/>
                </a:lnTo>
                <a:lnTo>
                  <a:pt x="547419" y="0"/>
                </a:lnTo>
                <a:lnTo>
                  <a:pt x="542242" y="2442"/>
                </a:lnTo>
                <a:lnTo>
                  <a:pt x="536634" y="5842"/>
                </a:lnTo>
                <a:lnTo>
                  <a:pt x="524949" y="8025"/>
                </a:lnTo>
                <a:lnTo>
                  <a:pt x="521991" y="8204"/>
                </a:lnTo>
                <a:lnTo>
                  <a:pt x="516058" y="11049"/>
                </a:lnTo>
                <a:lnTo>
                  <a:pt x="513087" y="13197"/>
                </a:lnTo>
                <a:lnTo>
                  <a:pt x="495052" y="18628"/>
                </a:lnTo>
                <a:lnTo>
                  <a:pt x="467518" y="40751"/>
                </a:lnTo>
                <a:lnTo>
                  <a:pt x="426511" y="65252"/>
                </a:lnTo>
                <a:lnTo>
                  <a:pt x="388320" y="92832"/>
                </a:lnTo>
                <a:lnTo>
                  <a:pt x="345207" y="131879"/>
                </a:lnTo>
                <a:lnTo>
                  <a:pt x="307470" y="172348"/>
                </a:lnTo>
                <a:lnTo>
                  <a:pt x="268674" y="213949"/>
                </a:lnTo>
                <a:lnTo>
                  <a:pt x="244377" y="250840"/>
                </a:lnTo>
                <a:lnTo>
                  <a:pt x="215332" y="294467"/>
                </a:lnTo>
                <a:lnTo>
                  <a:pt x="188307" y="338981"/>
                </a:lnTo>
                <a:lnTo>
                  <a:pt x="165002" y="383612"/>
                </a:lnTo>
                <a:lnTo>
                  <a:pt x="142653" y="428258"/>
                </a:lnTo>
                <a:lnTo>
                  <a:pt x="126061" y="470113"/>
                </a:lnTo>
                <a:lnTo>
                  <a:pt x="107350" y="510719"/>
                </a:lnTo>
                <a:lnTo>
                  <a:pt x="93805" y="551923"/>
                </a:lnTo>
                <a:lnTo>
                  <a:pt x="75439" y="588725"/>
                </a:lnTo>
                <a:lnTo>
                  <a:pt x="61227" y="624658"/>
                </a:lnTo>
                <a:lnTo>
                  <a:pt x="54544" y="651484"/>
                </a:lnTo>
                <a:lnTo>
                  <a:pt x="47546" y="691956"/>
                </a:lnTo>
                <a:lnTo>
                  <a:pt x="36609" y="731039"/>
                </a:lnTo>
                <a:lnTo>
                  <a:pt x="27539" y="770068"/>
                </a:lnTo>
                <a:lnTo>
                  <a:pt x="20714" y="810960"/>
                </a:lnTo>
                <a:lnTo>
                  <a:pt x="10804" y="847701"/>
                </a:lnTo>
                <a:lnTo>
                  <a:pt x="7817" y="883622"/>
                </a:lnTo>
                <a:lnTo>
                  <a:pt x="2487" y="919381"/>
                </a:lnTo>
                <a:lnTo>
                  <a:pt x="0" y="955107"/>
                </a:lnTo>
                <a:lnTo>
                  <a:pt x="5389" y="990828"/>
                </a:lnTo>
                <a:lnTo>
                  <a:pt x="7851" y="1029340"/>
                </a:lnTo>
                <a:lnTo>
                  <a:pt x="14740" y="1071563"/>
                </a:lnTo>
                <a:lnTo>
                  <a:pt x="22912" y="1113246"/>
                </a:lnTo>
                <a:lnTo>
                  <a:pt x="31803" y="1152396"/>
                </a:lnTo>
                <a:lnTo>
                  <a:pt x="45896" y="1191580"/>
                </a:lnTo>
                <a:lnTo>
                  <a:pt x="60676" y="1229850"/>
                </a:lnTo>
                <a:lnTo>
                  <a:pt x="76536" y="1261421"/>
                </a:lnTo>
                <a:lnTo>
                  <a:pt x="107403" y="1303351"/>
                </a:lnTo>
                <a:lnTo>
                  <a:pt x="139415" y="1345038"/>
                </a:lnTo>
                <a:lnTo>
                  <a:pt x="179802" y="1378609"/>
                </a:lnTo>
                <a:lnTo>
                  <a:pt x="221585" y="1412581"/>
                </a:lnTo>
                <a:lnTo>
                  <a:pt x="260837" y="1440130"/>
                </a:lnTo>
                <a:lnTo>
                  <a:pt x="303889" y="1460850"/>
                </a:lnTo>
                <a:lnTo>
                  <a:pt x="322346" y="1468981"/>
                </a:lnTo>
                <a:lnTo>
                  <a:pt x="364431" y="1478813"/>
                </a:lnTo>
                <a:lnTo>
                  <a:pt x="408753" y="1488845"/>
                </a:lnTo>
                <a:lnTo>
                  <a:pt x="447267" y="1490711"/>
                </a:lnTo>
                <a:lnTo>
                  <a:pt x="462673" y="1489818"/>
                </a:lnTo>
                <a:lnTo>
                  <a:pt x="507082" y="1475652"/>
                </a:lnTo>
                <a:lnTo>
                  <a:pt x="551710" y="1457125"/>
                </a:lnTo>
                <a:lnTo>
                  <a:pt x="588873" y="1435573"/>
                </a:lnTo>
                <a:lnTo>
                  <a:pt x="632339" y="1409902"/>
                </a:lnTo>
                <a:lnTo>
                  <a:pt x="675839" y="1379684"/>
                </a:lnTo>
                <a:lnTo>
                  <a:pt x="713772" y="1343293"/>
                </a:lnTo>
                <a:lnTo>
                  <a:pt x="753786" y="1298763"/>
                </a:lnTo>
                <a:lnTo>
                  <a:pt x="785760" y="1255821"/>
                </a:lnTo>
                <a:lnTo>
                  <a:pt x="805045" y="1215809"/>
                </a:lnTo>
                <a:lnTo>
                  <a:pt x="809062" y="1198821"/>
                </a:lnTo>
                <a:lnTo>
                  <a:pt x="810605" y="1158696"/>
                </a:lnTo>
                <a:lnTo>
                  <a:pt x="810741" y="1119185"/>
                </a:lnTo>
                <a:lnTo>
                  <a:pt x="809759" y="1088943"/>
                </a:lnTo>
                <a:lnTo>
                  <a:pt x="798325" y="1056690"/>
                </a:lnTo>
                <a:lnTo>
                  <a:pt x="776989" y="1023757"/>
                </a:lnTo>
                <a:lnTo>
                  <a:pt x="759031" y="1006667"/>
                </a:lnTo>
                <a:lnTo>
                  <a:pt x="751055" y="996875"/>
                </a:lnTo>
                <a:lnTo>
                  <a:pt x="708641" y="960959"/>
                </a:lnTo>
                <a:lnTo>
                  <a:pt x="667825" y="937418"/>
                </a:lnTo>
                <a:lnTo>
                  <a:pt x="638106" y="923382"/>
                </a:lnTo>
                <a:lnTo>
                  <a:pt x="596440" y="916978"/>
                </a:lnTo>
                <a:lnTo>
                  <a:pt x="578582" y="912392"/>
                </a:lnTo>
                <a:lnTo>
                  <a:pt x="542679" y="903586"/>
                </a:lnTo>
                <a:lnTo>
                  <a:pt x="498378" y="883618"/>
                </a:lnTo>
                <a:lnTo>
                  <a:pt x="455665" y="856881"/>
                </a:lnTo>
                <a:lnTo>
                  <a:pt x="428823" y="836378"/>
                </a:lnTo>
                <a:lnTo>
                  <a:pt x="403044" y="798405"/>
                </a:lnTo>
                <a:lnTo>
                  <a:pt x="393720" y="769264"/>
                </a:lnTo>
                <a:lnTo>
                  <a:pt x="391214" y="726012"/>
                </a:lnTo>
                <a:lnTo>
                  <a:pt x="391068" y="683255"/>
                </a:lnTo>
                <a:lnTo>
                  <a:pt x="392053" y="660248"/>
                </a:lnTo>
                <a:lnTo>
                  <a:pt x="400153" y="615843"/>
                </a:lnTo>
                <a:lnTo>
                  <a:pt x="412308" y="578699"/>
                </a:lnTo>
                <a:lnTo>
                  <a:pt x="424185" y="537880"/>
                </a:lnTo>
                <a:lnTo>
                  <a:pt x="433565" y="499836"/>
                </a:lnTo>
                <a:lnTo>
                  <a:pt x="453615" y="455229"/>
                </a:lnTo>
                <a:lnTo>
                  <a:pt x="474405" y="413386"/>
                </a:lnTo>
                <a:lnTo>
                  <a:pt x="504690" y="372916"/>
                </a:lnTo>
                <a:lnTo>
                  <a:pt x="533722" y="330978"/>
                </a:lnTo>
                <a:lnTo>
                  <a:pt x="538800" y="324499"/>
                </a:lnTo>
                <a:lnTo>
                  <a:pt x="544706" y="312255"/>
                </a:lnTo>
                <a:lnTo>
                  <a:pt x="547069" y="309251"/>
                </a:lnTo>
                <a:lnTo>
                  <a:pt x="552338" y="305912"/>
                </a:lnTo>
                <a:lnTo>
                  <a:pt x="555134" y="305022"/>
                </a:lnTo>
                <a:lnTo>
                  <a:pt x="556996" y="303437"/>
                </a:lnTo>
                <a:lnTo>
                  <a:pt x="560232" y="295710"/>
                </a:lnTo>
                <a:lnTo>
                  <a:pt x="563150" y="294933"/>
                </a:lnTo>
                <a:lnTo>
                  <a:pt x="569652" y="294312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InkShape-90"/>
          <p:cNvSpPr/>
          <p:nvPr/>
        </p:nvSpPr>
        <p:spPr>
          <a:xfrm>
            <a:off x="7893844" y="1840938"/>
            <a:ext cx="410518" cy="337907"/>
          </a:xfrm>
          <a:custGeom>
            <a:avLst/>
            <a:gdLst/>
            <a:ahLst/>
            <a:cxnLst/>
            <a:rect l="0" t="0" r="0" b="0"/>
            <a:pathLst>
              <a:path w="410518" h="337907">
                <a:moveTo>
                  <a:pt x="107156" y="337906"/>
                </a:moveTo>
                <a:lnTo>
                  <a:pt x="150605" y="337906"/>
                </a:lnTo>
                <a:lnTo>
                  <a:pt x="179128" y="336914"/>
                </a:lnTo>
                <a:lnTo>
                  <a:pt x="223211" y="328811"/>
                </a:lnTo>
                <a:lnTo>
                  <a:pt x="244179" y="321100"/>
                </a:lnTo>
                <a:lnTo>
                  <a:pt x="288813" y="295987"/>
                </a:lnTo>
                <a:lnTo>
                  <a:pt x="331476" y="269346"/>
                </a:lnTo>
                <a:lnTo>
                  <a:pt x="367663" y="229417"/>
                </a:lnTo>
                <a:lnTo>
                  <a:pt x="394516" y="189941"/>
                </a:lnTo>
                <a:lnTo>
                  <a:pt x="406527" y="165436"/>
                </a:lnTo>
                <a:lnTo>
                  <a:pt x="410517" y="123603"/>
                </a:lnTo>
                <a:lnTo>
                  <a:pt x="409663" y="111691"/>
                </a:lnTo>
                <a:lnTo>
                  <a:pt x="392666" y="70016"/>
                </a:lnTo>
                <a:lnTo>
                  <a:pt x="381259" y="52156"/>
                </a:lnTo>
                <a:lnTo>
                  <a:pt x="349833" y="18172"/>
                </a:lnTo>
                <a:lnTo>
                  <a:pt x="328219" y="5927"/>
                </a:lnTo>
                <a:lnTo>
                  <a:pt x="307703" y="755"/>
                </a:lnTo>
                <a:lnTo>
                  <a:pt x="276857" y="0"/>
                </a:lnTo>
                <a:lnTo>
                  <a:pt x="234993" y="11063"/>
                </a:lnTo>
                <a:lnTo>
                  <a:pt x="196018" y="36763"/>
                </a:lnTo>
                <a:lnTo>
                  <a:pt x="162700" y="62808"/>
                </a:lnTo>
                <a:lnTo>
                  <a:pt x="127693" y="96212"/>
                </a:lnTo>
                <a:lnTo>
                  <a:pt x="92184" y="136096"/>
                </a:lnTo>
                <a:lnTo>
                  <a:pt x="55536" y="174482"/>
                </a:lnTo>
                <a:lnTo>
                  <a:pt x="12439" y="218165"/>
                </a:lnTo>
                <a:lnTo>
                  <a:pt x="0" y="230750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InkShape-91"/>
          <p:cNvSpPr/>
          <p:nvPr/>
        </p:nvSpPr>
        <p:spPr>
          <a:xfrm>
            <a:off x="7411641" y="2205633"/>
            <a:ext cx="44639" cy="267891"/>
          </a:xfrm>
          <a:custGeom>
            <a:avLst/>
            <a:gdLst/>
            <a:ahLst/>
            <a:cxnLst/>
            <a:rect l="0" t="0" r="0" b="0"/>
            <a:pathLst>
              <a:path w="44639" h="267891">
                <a:moveTo>
                  <a:pt x="0" y="0"/>
                </a:moveTo>
                <a:lnTo>
                  <a:pt x="0" y="12429"/>
                </a:lnTo>
                <a:lnTo>
                  <a:pt x="992" y="14239"/>
                </a:lnTo>
                <a:lnTo>
                  <a:pt x="2645" y="15446"/>
                </a:lnTo>
                <a:lnTo>
                  <a:pt x="4740" y="16250"/>
                </a:lnTo>
                <a:lnTo>
                  <a:pt x="6136" y="17779"/>
                </a:lnTo>
                <a:lnTo>
                  <a:pt x="7688" y="22123"/>
                </a:lnTo>
                <a:lnTo>
                  <a:pt x="9677" y="39133"/>
                </a:lnTo>
                <a:lnTo>
                  <a:pt x="15949" y="53076"/>
                </a:lnTo>
                <a:lnTo>
                  <a:pt x="16585" y="56220"/>
                </a:lnTo>
                <a:lnTo>
                  <a:pt x="24759" y="74039"/>
                </a:lnTo>
                <a:lnTo>
                  <a:pt x="29382" y="116705"/>
                </a:lnTo>
                <a:lnTo>
                  <a:pt x="34467" y="135280"/>
                </a:lnTo>
                <a:lnTo>
                  <a:pt x="36638" y="171901"/>
                </a:lnTo>
                <a:lnTo>
                  <a:pt x="42771" y="189435"/>
                </a:lnTo>
                <a:lnTo>
                  <a:pt x="44599" y="234084"/>
                </a:lnTo>
                <a:lnTo>
                  <a:pt x="44638" y="251621"/>
                </a:lnTo>
                <a:lnTo>
                  <a:pt x="41999" y="258345"/>
                </a:lnTo>
                <a:lnTo>
                  <a:pt x="35718" y="267890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2" name="SMARTInkShape-Group22"/>
          <p:cNvGrpSpPr/>
          <p:nvPr/>
        </p:nvGrpSpPr>
        <p:grpSpPr>
          <a:xfrm>
            <a:off x="4822031" y="4161284"/>
            <a:ext cx="3393283" cy="792390"/>
            <a:chOff x="4822031" y="4161284"/>
            <a:chExt cx="3393283" cy="792390"/>
          </a:xfrm>
        </p:grpSpPr>
        <p:sp>
          <p:nvSpPr>
            <p:cNvPr id="106" name="SMARTInkShape-92"/>
            <p:cNvSpPr/>
            <p:nvPr/>
          </p:nvSpPr>
          <p:spPr>
            <a:xfrm>
              <a:off x="4822031" y="4161284"/>
              <a:ext cx="311972" cy="365443"/>
            </a:xfrm>
            <a:custGeom>
              <a:avLst/>
              <a:gdLst/>
              <a:ahLst/>
              <a:cxnLst/>
              <a:rect l="0" t="0" r="0" b="0"/>
              <a:pathLst>
                <a:path w="311972" h="365443">
                  <a:moveTo>
                    <a:pt x="98227" y="133896"/>
                  </a:moveTo>
                  <a:lnTo>
                    <a:pt x="98227" y="95157"/>
                  </a:lnTo>
                  <a:lnTo>
                    <a:pt x="102967" y="81517"/>
                  </a:lnTo>
                  <a:lnTo>
                    <a:pt x="123135" y="50613"/>
                  </a:lnTo>
                  <a:lnTo>
                    <a:pt x="166847" y="16193"/>
                  </a:lnTo>
                  <a:lnTo>
                    <a:pt x="190532" y="4188"/>
                  </a:lnTo>
                  <a:lnTo>
                    <a:pt x="234985" y="60"/>
                  </a:lnTo>
                  <a:lnTo>
                    <a:pt x="242682" y="0"/>
                  </a:lnTo>
                  <a:lnTo>
                    <a:pt x="245133" y="1967"/>
                  </a:lnTo>
                  <a:lnTo>
                    <a:pt x="247854" y="9446"/>
                  </a:lnTo>
                  <a:lnTo>
                    <a:pt x="249840" y="29504"/>
                  </a:lnTo>
                  <a:lnTo>
                    <a:pt x="237586" y="59985"/>
                  </a:lnTo>
                  <a:lnTo>
                    <a:pt x="203268" y="100059"/>
                  </a:lnTo>
                  <a:lnTo>
                    <a:pt x="161464" y="133713"/>
                  </a:lnTo>
                  <a:lnTo>
                    <a:pt x="151972" y="142668"/>
                  </a:lnTo>
                  <a:lnTo>
                    <a:pt x="192699" y="142825"/>
                  </a:lnTo>
                  <a:lnTo>
                    <a:pt x="234427" y="143818"/>
                  </a:lnTo>
                  <a:lnTo>
                    <a:pt x="276779" y="160917"/>
                  </a:lnTo>
                  <a:lnTo>
                    <a:pt x="287716" y="167733"/>
                  </a:lnTo>
                  <a:lnTo>
                    <a:pt x="302822" y="188278"/>
                  </a:lnTo>
                  <a:lnTo>
                    <a:pt x="308220" y="199737"/>
                  </a:lnTo>
                  <a:lnTo>
                    <a:pt x="311971" y="229193"/>
                  </a:lnTo>
                  <a:lnTo>
                    <a:pt x="307630" y="247019"/>
                  </a:lnTo>
                  <a:lnTo>
                    <a:pt x="296283" y="270821"/>
                  </a:lnTo>
                  <a:lnTo>
                    <a:pt x="264532" y="305544"/>
                  </a:lnTo>
                  <a:lnTo>
                    <a:pt x="221041" y="333161"/>
                  </a:lnTo>
                  <a:lnTo>
                    <a:pt x="180217" y="347588"/>
                  </a:lnTo>
                  <a:lnTo>
                    <a:pt x="143196" y="355251"/>
                  </a:lnTo>
                  <a:lnTo>
                    <a:pt x="107220" y="362902"/>
                  </a:lnTo>
                  <a:lnTo>
                    <a:pt x="71451" y="365442"/>
                  </a:lnTo>
                  <a:lnTo>
                    <a:pt x="33920" y="364993"/>
                  </a:lnTo>
                  <a:lnTo>
                    <a:pt x="0" y="35713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InkShape-93"/>
            <p:cNvSpPr/>
            <p:nvPr/>
          </p:nvSpPr>
          <p:spPr>
            <a:xfrm>
              <a:off x="5197078" y="4321969"/>
              <a:ext cx="214314" cy="8930"/>
            </a:xfrm>
            <a:custGeom>
              <a:avLst/>
              <a:gdLst/>
              <a:ahLst/>
              <a:cxnLst/>
              <a:rect l="0" t="0" r="0" b="0"/>
              <a:pathLst>
                <a:path w="214314" h="8930">
                  <a:moveTo>
                    <a:pt x="0" y="8929"/>
                  </a:moveTo>
                  <a:lnTo>
                    <a:pt x="39729" y="8929"/>
                  </a:lnTo>
                  <a:lnTo>
                    <a:pt x="81634" y="8929"/>
                  </a:lnTo>
                  <a:lnTo>
                    <a:pt x="120442" y="8929"/>
                  </a:lnTo>
                  <a:lnTo>
                    <a:pt x="161308" y="1862"/>
                  </a:lnTo>
                  <a:lnTo>
                    <a:pt x="202003" y="163"/>
                  </a:lnTo>
                  <a:lnTo>
                    <a:pt x="214313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InkShape-94"/>
            <p:cNvSpPr/>
            <p:nvPr/>
          </p:nvSpPr>
          <p:spPr>
            <a:xfrm>
              <a:off x="5509617" y="4259694"/>
              <a:ext cx="276822" cy="276394"/>
            </a:xfrm>
            <a:custGeom>
              <a:avLst/>
              <a:gdLst/>
              <a:ahLst/>
              <a:cxnLst/>
              <a:rect l="0" t="0" r="0" b="0"/>
              <a:pathLst>
                <a:path w="276822" h="276394">
                  <a:moveTo>
                    <a:pt x="0" y="17626"/>
                  </a:moveTo>
                  <a:lnTo>
                    <a:pt x="0" y="59867"/>
                  </a:lnTo>
                  <a:lnTo>
                    <a:pt x="7689" y="102755"/>
                  </a:lnTo>
                  <a:lnTo>
                    <a:pt x="8766" y="143269"/>
                  </a:lnTo>
                  <a:lnTo>
                    <a:pt x="11527" y="169616"/>
                  </a:lnTo>
                  <a:lnTo>
                    <a:pt x="17026" y="207967"/>
                  </a:lnTo>
                  <a:lnTo>
                    <a:pt x="17811" y="251041"/>
                  </a:lnTo>
                  <a:lnTo>
                    <a:pt x="18830" y="261265"/>
                  </a:lnTo>
                  <a:lnTo>
                    <a:pt x="26680" y="276393"/>
                  </a:lnTo>
                  <a:lnTo>
                    <a:pt x="26788" y="236445"/>
                  </a:lnTo>
                  <a:lnTo>
                    <a:pt x="26788" y="195638"/>
                  </a:lnTo>
                  <a:lnTo>
                    <a:pt x="33857" y="151494"/>
                  </a:lnTo>
                  <a:lnTo>
                    <a:pt x="36466" y="106913"/>
                  </a:lnTo>
                  <a:lnTo>
                    <a:pt x="45384" y="65911"/>
                  </a:lnTo>
                  <a:lnTo>
                    <a:pt x="51960" y="24849"/>
                  </a:lnTo>
                  <a:lnTo>
                    <a:pt x="55505" y="13229"/>
                  </a:lnTo>
                  <a:lnTo>
                    <a:pt x="61125" y="2426"/>
                  </a:lnTo>
                  <a:lnTo>
                    <a:pt x="62578" y="1540"/>
                  </a:lnTo>
                  <a:lnTo>
                    <a:pt x="70075" y="0"/>
                  </a:lnTo>
                  <a:lnTo>
                    <a:pt x="88487" y="16957"/>
                  </a:lnTo>
                  <a:lnTo>
                    <a:pt x="109800" y="58259"/>
                  </a:lnTo>
                  <a:lnTo>
                    <a:pt x="120981" y="90034"/>
                  </a:lnTo>
                  <a:lnTo>
                    <a:pt x="129225" y="129100"/>
                  </a:lnTo>
                  <a:lnTo>
                    <a:pt x="133324" y="170000"/>
                  </a:lnTo>
                  <a:lnTo>
                    <a:pt x="133891" y="213345"/>
                  </a:lnTo>
                  <a:lnTo>
                    <a:pt x="133945" y="249226"/>
                  </a:lnTo>
                  <a:lnTo>
                    <a:pt x="134938" y="223888"/>
                  </a:lnTo>
                  <a:lnTo>
                    <a:pt x="149176" y="184783"/>
                  </a:lnTo>
                  <a:lnTo>
                    <a:pt x="165726" y="141507"/>
                  </a:lnTo>
                  <a:lnTo>
                    <a:pt x="173886" y="102585"/>
                  </a:lnTo>
                  <a:lnTo>
                    <a:pt x="193550" y="59393"/>
                  </a:lnTo>
                  <a:lnTo>
                    <a:pt x="208370" y="34285"/>
                  </a:lnTo>
                  <a:lnTo>
                    <a:pt x="214317" y="29991"/>
                  </a:lnTo>
                  <a:lnTo>
                    <a:pt x="223244" y="27574"/>
                  </a:lnTo>
                  <a:lnTo>
                    <a:pt x="236390" y="26616"/>
                  </a:lnTo>
                  <a:lnTo>
                    <a:pt x="237961" y="27588"/>
                  </a:lnTo>
                  <a:lnTo>
                    <a:pt x="239008" y="29228"/>
                  </a:lnTo>
                  <a:lnTo>
                    <a:pt x="240171" y="34689"/>
                  </a:lnTo>
                  <a:lnTo>
                    <a:pt x="241047" y="74152"/>
                  </a:lnTo>
                  <a:lnTo>
                    <a:pt x="241097" y="117973"/>
                  </a:lnTo>
                  <a:lnTo>
                    <a:pt x="242094" y="159788"/>
                  </a:lnTo>
                  <a:lnTo>
                    <a:pt x="248790" y="197498"/>
                  </a:lnTo>
                  <a:lnTo>
                    <a:pt x="254404" y="218647"/>
                  </a:lnTo>
                  <a:lnTo>
                    <a:pt x="276821" y="25872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InkShape-95"/>
            <p:cNvSpPr/>
            <p:nvPr/>
          </p:nvSpPr>
          <p:spPr>
            <a:xfrm>
              <a:off x="5840016" y="4358102"/>
              <a:ext cx="123499" cy="196040"/>
            </a:xfrm>
            <a:custGeom>
              <a:avLst/>
              <a:gdLst/>
              <a:ahLst/>
              <a:cxnLst/>
              <a:rect l="0" t="0" r="0" b="0"/>
              <a:pathLst>
                <a:path w="123499" h="196040">
                  <a:moveTo>
                    <a:pt x="0" y="106742"/>
                  </a:moveTo>
                  <a:lnTo>
                    <a:pt x="13302" y="93439"/>
                  </a:lnTo>
                  <a:lnTo>
                    <a:pt x="18480" y="90907"/>
                  </a:lnTo>
                  <a:lnTo>
                    <a:pt x="34629" y="84542"/>
                  </a:lnTo>
                  <a:lnTo>
                    <a:pt x="77807" y="59081"/>
                  </a:lnTo>
                  <a:lnTo>
                    <a:pt x="86836" y="50502"/>
                  </a:lnTo>
                  <a:lnTo>
                    <a:pt x="95148" y="41067"/>
                  </a:lnTo>
                  <a:lnTo>
                    <a:pt x="109000" y="30176"/>
                  </a:lnTo>
                  <a:lnTo>
                    <a:pt x="123498" y="10311"/>
                  </a:lnTo>
                  <a:lnTo>
                    <a:pt x="123011" y="8721"/>
                  </a:lnTo>
                  <a:lnTo>
                    <a:pt x="117194" y="984"/>
                  </a:lnTo>
                  <a:lnTo>
                    <a:pt x="106933" y="0"/>
                  </a:lnTo>
                  <a:lnTo>
                    <a:pt x="99450" y="2415"/>
                  </a:lnTo>
                  <a:lnTo>
                    <a:pt x="60223" y="24501"/>
                  </a:lnTo>
                  <a:lnTo>
                    <a:pt x="32880" y="57490"/>
                  </a:lnTo>
                  <a:lnTo>
                    <a:pt x="22751" y="80243"/>
                  </a:lnTo>
                  <a:lnTo>
                    <a:pt x="18503" y="117081"/>
                  </a:lnTo>
                  <a:lnTo>
                    <a:pt x="22790" y="138138"/>
                  </a:lnTo>
                  <a:lnTo>
                    <a:pt x="38866" y="175084"/>
                  </a:lnTo>
                  <a:lnTo>
                    <a:pt x="50016" y="184411"/>
                  </a:lnTo>
                  <a:lnTo>
                    <a:pt x="71437" y="19603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InkShape-96"/>
            <p:cNvSpPr/>
            <p:nvPr/>
          </p:nvSpPr>
          <p:spPr>
            <a:xfrm>
              <a:off x="6036469" y="4241602"/>
              <a:ext cx="44649" cy="357188"/>
            </a:xfrm>
            <a:custGeom>
              <a:avLst/>
              <a:gdLst/>
              <a:ahLst/>
              <a:cxnLst/>
              <a:rect l="0" t="0" r="0" b="0"/>
              <a:pathLst>
                <a:path w="44649" h="357188">
                  <a:moveTo>
                    <a:pt x="0" y="0"/>
                  </a:moveTo>
                  <a:lnTo>
                    <a:pt x="0" y="4740"/>
                  </a:lnTo>
                  <a:lnTo>
                    <a:pt x="2645" y="9713"/>
                  </a:lnTo>
                  <a:lnTo>
                    <a:pt x="4740" y="12428"/>
                  </a:lnTo>
                  <a:lnTo>
                    <a:pt x="7068" y="20737"/>
                  </a:lnTo>
                  <a:lnTo>
                    <a:pt x="13561" y="64440"/>
                  </a:lnTo>
                  <a:lnTo>
                    <a:pt x="18002" y="99600"/>
                  </a:lnTo>
                  <a:lnTo>
                    <a:pt x="24759" y="141088"/>
                  </a:lnTo>
                  <a:lnTo>
                    <a:pt x="26388" y="182981"/>
                  </a:lnTo>
                  <a:lnTo>
                    <a:pt x="32847" y="223337"/>
                  </a:lnTo>
                  <a:lnTo>
                    <a:pt x="35151" y="265851"/>
                  </a:lnTo>
                  <a:lnTo>
                    <a:pt x="40347" y="303206"/>
                  </a:lnTo>
                  <a:lnTo>
                    <a:pt x="44271" y="344723"/>
                  </a:lnTo>
                  <a:lnTo>
                    <a:pt x="44648" y="35718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InkShape-97"/>
            <p:cNvSpPr/>
            <p:nvPr/>
          </p:nvSpPr>
          <p:spPr>
            <a:xfrm>
              <a:off x="5965031" y="4366617"/>
              <a:ext cx="160736" cy="7693"/>
            </a:xfrm>
            <a:custGeom>
              <a:avLst/>
              <a:gdLst/>
              <a:ahLst/>
              <a:cxnLst/>
              <a:rect l="0" t="0" r="0" b="0"/>
              <a:pathLst>
                <a:path w="160736" h="7693">
                  <a:moveTo>
                    <a:pt x="0" y="0"/>
                  </a:moveTo>
                  <a:lnTo>
                    <a:pt x="42241" y="0"/>
                  </a:lnTo>
                  <a:lnTo>
                    <a:pt x="81227" y="7068"/>
                  </a:lnTo>
                  <a:lnTo>
                    <a:pt x="118000" y="7692"/>
                  </a:lnTo>
                  <a:lnTo>
                    <a:pt x="160735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InkShape-98"/>
            <p:cNvSpPr/>
            <p:nvPr/>
          </p:nvSpPr>
          <p:spPr>
            <a:xfrm>
              <a:off x="6161484" y="4286250"/>
              <a:ext cx="116087" cy="298595"/>
            </a:xfrm>
            <a:custGeom>
              <a:avLst/>
              <a:gdLst/>
              <a:ahLst/>
              <a:cxnLst/>
              <a:rect l="0" t="0" r="0" b="0"/>
              <a:pathLst>
                <a:path w="116087" h="298595">
                  <a:moveTo>
                    <a:pt x="0" y="0"/>
                  </a:moveTo>
                  <a:lnTo>
                    <a:pt x="0" y="39901"/>
                  </a:lnTo>
                  <a:lnTo>
                    <a:pt x="993" y="74520"/>
                  </a:lnTo>
                  <a:lnTo>
                    <a:pt x="7689" y="108934"/>
                  </a:lnTo>
                  <a:lnTo>
                    <a:pt x="1699" y="152039"/>
                  </a:lnTo>
                  <a:lnTo>
                    <a:pt x="224" y="190347"/>
                  </a:lnTo>
                  <a:lnTo>
                    <a:pt x="30" y="227803"/>
                  </a:lnTo>
                  <a:lnTo>
                    <a:pt x="2" y="271759"/>
                  </a:lnTo>
                  <a:lnTo>
                    <a:pt x="0" y="298594"/>
                  </a:lnTo>
                  <a:lnTo>
                    <a:pt x="0" y="295391"/>
                  </a:lnTo>
                  <a:lnTo>
                    <a:pt x="4741" y="290150"/>
                  </a:lnTo>
                  <a:lnTo>
                    <a:pt x="7069" y="282414"/>
                  </a:lnTo>
                  <a:lnTo>
                    <a:pt x="11024" y="266902"/>
                  </a:lnTo>
                  <a:lnTo>
                    <a:pt x="15835" y="249739"/>
                  </a:lnTo>
                  <a:lnTo>
                    <a:pt x="19905" y="232085"/>
                  </a:lnTo>
                  <a:lnTo>
                    <a:pt x="23730" y="219235"/>
                  </a:lnTo>
                  <a:lnTo>
                    <a:pt x="31127" y="182807"/>
                  </a:lnTo>
                  <a:lnTo>
                    <a:pt x="42183" y="159035"/>
                  </a:lnTo>
                  <a:lnTo>
                    <a:pt x="46564" y="142372"/>
                  </a:lnTo>
                  <a:lnTo>
                    <a:pt x="54146" y="127512"/>
                  </a:lnTo>
                  <a:lnTo>
                    <a:pt x="66759" y="112014"/>
                  </a:lnTo>
                  <a:lnTo>
                    <a:pt x="69311" y="111387"/>
                  </a:lnTo>
                  <a:lnTo>
                    <a:pt x="72004" y="111961"/>
                  </a:lnTo>
                  <a:lnTo>
                    <a:pt x="78715" y="115271"/>
                  </a:lnTo>
                  <a:lnTo>
                    <a:pt x="86178" y="129191"/>
                  </a:lnTo>
                  <a:lnTo>
                    <a:pt x="96864" y="171881"/>
                  </a:lnTo>
                  <a:lnTo>
                    <a:pt x="105115" y="214605"/>
                  </a:lnTo>
                  <a:lnTo>
                    <a:pt x="106888" y="258007"/>
                  </a:lnTo>
                  <a:lnTo>
                    <a:pt x="108069" y="277640"/>
                  </a:lnTo>
                  <a:lnTo>
                    <a:pt x="116086" y="29468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InkShape-99"/>
            <p:cNvSpPr/>
            <p:nvPr/>
          </p:nvSpPr>
          <p:spPr>
            <a:xfrm>
              <a:off x="6326353" y="4411266"/>
              <a:ext cx="111953" cy="542408"/>
            </a:xfrm>
            <a:custGeom>
              <a:avLst/>
              <a:gdLst/>
              <a:ahLst/>
              <a:cxnLst/>
              <a:rect l="0" t="0" r="0" b="0"/>
              <a:pathLst>
                <a:path w="111953" h="542408">
                  <a:moveTo>
                    <a:pt x="4795" y="0"/>
                  </a:moveTo>
                  <a:lnTo>
                    <a:pt x="4795" y="4740"/>
                  </a:lnTo>
                  <a:lnTo>
                    <a:pt x="7441" y="9713"/>
                  </a:lnTo>
                  <a:lnTo>
                    <a:pt x="10932" y="15231"/>
                  </a:lnTo>
                  <a:lnTo>
                    <a:pt x="13173" y="26858"/>
                  </a:lnTo>
                  <a:lnTo>
                    <a:pt x="13703" y="65835"/>
                  </a:lnTo>
                  <a:lnTo>
                    <a:pt x="13724" y="107176"/>
                  </a:lnTo>
                  <a:lnTo>
                    <a:pt x="14717" y="119071"/>
                  </a:lnTo>
                  <a:lnTo>
                    <a:pt x="20854" y="135932"/>
                  </a:lnTo>
                  <a:lnTo>
                    <a:pt x="27965" y="148645"/>
                  </a:lnTo>
                  <a:lnTo>
                    <a:pt x="31504" y="162554"/>
                  </a:lnTo>
                  <a:lnTo>
                    <a:pt x="33515" y="164924"/>
                  </a:lnTo>
                  <a:lnTo>
                    <a:pt x="49614" y="176315"/>
                  </a:lnTo>
                  <a:lnTo>
                    <a:pt x="52533" y="177075"/>
                  </a:lnTo>
                  <a:lnTo>
                    <a:pt x="55473" y="176589"/>
                  </a:lnTo>
                  <a:lnTo>
                    <a:pt x="61384" y="173403"/>
                  </a:lnTo>
                  <a:lnTo>
                    <a:pt x="70290" y="166031"/>
                  </a:lnTo>
                  <a:lnTo>
                    <a:pt x="88140" y="136341"/>
                  </a:lnTo>
                  <a:lnTo>
                    <a:pt x="103574" y="93230"/>
                  </a:lnTo>
                  <a:lnTo>
                    <a:pt x="108228" y="84100"/>
                  </a:lnTo>
                  <a:lnTo>
                    <a:pt x="111855" y="40805"/>
                  </a:lnTo>
                  <a:lnTo>
                    <a:pt x="111939" y="31648"/>
                  </a:lnTo>
                  <a:lnTo>
                    <a:pt x="110951" y="30028"/>
                  </a:lnTo>
                  <a:lnTo>
                    <a:pt x="109300" y="28948"/>
                  </a:lnTo>
                  <a:lnTo>
                    <a:pt x="107207" y="28229"/>
                  </a:lnTo>
                  <a:lnTo>
                    <a:pt x="105813" y="28741"/>
                  </a:lnTo>
                  <a:lnTo>
                    <a:pt x="104882" y="30074"/>
                  </a:lnTo>
                  <a:lnTo>
                    <a:pt x="103389" y="34603"/>
                  </a:lnTo>
                  <a:lnTo>
                    <a:pt x="110139" y="54999"/>
                  </a:lnTo>
                  <a:lnTo>
                    <a:pt x="111792" y="99135"/>
                  </a:lnTo>
                  <a:lnTo>
                    <a:pt x="111920" y="134125"/>
                  </a:lnTo>
                  <a:lnTo>
                    <a:pt x="111945" y="176828"/>
                  </a:lnTo>
                  <a:lnTo>
                    <a:pt x="111950" y="212687"/>
                  </a:lnTo>
                  <a:lnTo>
                    <a:pt x="111951" y="253297"/>
                  </a:lnTo>
                  <a:lnTo>
                    <a:pt x="111952" y="291899"/>
                  </a:lnTo>
                  <a:lnTo>
                    <a:pt x="110960" y="333323"/>
                  </a:lnTo>
                  <a:lnTo>
                    <a:pt x="105815" y="371173"/>
                  </a:lnTo>
                  <a:lnTo>
                    <a:pt x="102858" y="407523"/>
                  </a:lnTo>
                  <a:lnTo>
                    <a:pt x="95146" y="442437"/>
                  </a:lnTo>
                  <a:lnTo>
                    <a:pt x="74375" y="485859"/>
                  </a:lnTo>
                  <a:lnTo>
                    <a:pt x="44384" y="528701"/>
                  </a:lnTo>
                  <a:lnTo>
                    <a:pt x="37935" y="536934"/>
                  </a:lnTo>
                  <a:lnTo>
                    <a:pt x="31760" y="541254"/>
                  </a:lnTo>
                  <a:lnTo>
                    <a:pt x="28725" y="542407"/>
                  </a:lnTo>
                  <a:lnTo>
                    <a:pt x="25710" y="542182"/>
                  </a:lnTo>
                  <a:lnTo>
                    <a:pt x="19713" y="539288"/>
                  </a:lnTo>
                  <a:lnTo>
                    <a:pt x="10759" y="532080"/>
                  </a:lnTo>
                  <a:lnTo>
                    <a:pt x="7446" y="523883"/>
                  </a:lnTo>
                  <a:lnTo>
                    <a:pt x="0" y="488574"/>
                  </a:lnTo>
                  <a:lnTo>
                    <a:pt x="4795" y="44648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InkShape-100"/>
            <p:cNvSpPr/>
            <p:nvPr/>
          </p:nvSpPr>
          <p:spPr>
            <a:xfrm>
              <a:off x="6554391" y="4223742"/>
              <a:ext cx="35719" cy="419697"/>
            </a:xfrm>
            <a:custGeom>
              <a:avLst/>
              <a:gdLst/>
              <a:ahLst/>
              <a:cxnLst/>
              <a:rect l="0" t="0" r="0" b="0"/>
              <a:pathLst>
                <a:path w="35719" h="419697">
                  <a:moveTo>
                    <a:pt x="0" y="0"/>
                  </a:moveTo>
                  <a:lnTo>
                    <a:pt x="0" y="38829"/>
                  </a:lnTo>
                  <a:lnTo>
                    <a:pt x="0" y="80777"/>
                  </a:lnTo>
                  <a:lnTo>
                    <a:pt x="0" y="118813"/>
                  </a:lnTo>
                  <a:lnTo>
                    <a:pt x="4740" y="159509"/>
                  </a:lnTo>
                  <a:lnTo>
                    <a:pt x="7688" y="196642"/>
                  </a:lnTo>
                  <a:lnTo>
                    <a:pt x="13303" y="234322"/>
                  </a:lnTo>
                  <a:lnTo>
                    <a:pt x="16509" y="270622"/>
                  </a:lnTo>
                  <a:lnTo>
                    <a:pt x="18585" y="312307"/>
                  </a:lnTo>
                  <a:lnTo>
                    <a:pt x="23917" y="347087"/>
                  </a:lnTo>
                  <a:lnTo>
                    <a:pt x="26930" y="385394"/>
                  </a:lnTo>
                  <a:lnTo>
                    <a:pt x="35718" y="41969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InkShape-101"/>
            <p:cNvSpPr/>
            <p:nvPr/>
          </p:nvSpPr>
          <p:spPr>
            <a:xfrm>
              <a:off x="6804422" y="4268391"/>
              <a:ext cx="213510" cy="383776"/>
            </a:xfrm>
            <a:custGeom>
              <a:avLst/>
              <a:gdLst/>
              <a:ahLst/>
              <a:cxnLst/>
              <a:rect l="0" t="0" r="0" b="0"/>
              <a:pathLst>
                <a:path w="213510" h="383776">
                  <a:moveTo>
                    <a:pt x="0" y="0"/>
                  </a:moveTo>
                  <a:lnTo>
                    <a:pt x="4741" y="0"/>
                  </a:lnTo>
                  <a:lnTo>
                    <a:pt x="6137" y="992"/>
                  </a:lnTo>
                  <a:lnTo>
                    <a:pt x="7068" y="2645"/>
                  </a:lnTo>
                  <a:lnTo>
                    <a:pt x="16586" y="42240"/>
                  </a:lnTo>
                  <a:lnTo>
                    <a:pt x="17748" y="82181"/>
                  </a:lnTo>
                  <a:lnTo>
                    <a:pt x="17844" y="122608"/>
                  </a:lnTo>
                  <a:lnTo>
                    <a:pt x="17856" y="157833"/>
                  </a:lnTo>
                  <a:lnTo>
                    <a:pt x="23995" y="195880"/>
                  </a:lnTo>
                  <a:lnTo>
                    <a:pt x="26237" y="234704"/>
                  </a:lnTo>
                  <a:lnTo>
                    <a:pt x="26680" y="275556"/>
                  </a:lnTo>
                  <a:lnTo>
                    <a:pt x="26774" y="318656"/>
                  </a:lnTo>
                  <a:lnTo>
                    <a:pt x="26787" y="362976"/>
                  </a:lnTo>
                  <a:lnTo>
                    <a:pt x="26789" y="383775"/>
                  </a:lnTo>
                  <a:lnTo>
                    <a:pt x="31530" y="379176"/>
                  </a:lnTo>
                  <a:lnTo>
                    <a:pt x="33857" y="371590"/>
                  </a:lnTo>
                  <a:lnTo>
                    <a:pt x="40350" y="328432"/>
                  </a:lnTo>
                  <a:lnTo>
                    <a:pt x="46729" y="285490"/>
                  </a:lnTo>
                  <a:lnTo>
                    <a:pt x="59805" y="242059"/>
                  </a:lnTo>
                  <a:lnTo>
                    <a:pt x="78407" y="202751"/>
                  </a:lnTo>
                  <a:lnTo>
                    <a:pt x="88095" y="190653"/>
                  </a:lnTo>
                  <a:lnTo>
                    <a:pt x="99016" y="183953"/>
                  </a:lnTo>
                  <a:lnTo>
                    <a:pt x="122195" y="179652"/>
                  </a:lnTo>
                  <a:lnTo>
                    <a:pt x="157771" y="178686"/>
                  </a:lnTo>
                  <a:lnTo>
                    <a:pt x="169670" y="183926"/>
                  </a:lnTo>
                  <a:lnTo>
                    <a:pt x="188737" y="198719"/>
                  </a:lnTo>
                  <a:lnTo>
                    <a:pt x="208204" y="237344"/>
                  </a:lnTo>
                  <a:lnTo>
                    <a:pt x="213509" y="274856"/>
                  </a:lnTo>
                  <a:lnTo>
                    <a:pt x="212963" y="288846"/>
                  </a:lnTo>
                  <a:lnTo>
                    <a:pt x="201836" y="326065"/>
                  </a:lnTo>
                  <a:lnTo>
                    <a:pt x="190387" y="343837"/>
                  </a:lnTo>
                  <a:lnTo>
                    <a:pt x="180545" y="353783"/>
                  </a:lnTo>
                  <a:lnTo>
                    <a:pt x="170862" y="359974"/>
                  </a:lnTo>
                  <a:lnTo>
                    <a:pt x="154254" y="364297"/>
                  </a:lnTo>
                  <a:lnTo>
                    <a:pt x="136765" y="365577"/>
                  </a:lnTo>
                  <a:lnTo>
                    <a:pt x="127592" y="363231"/>
                  </a:lnTo>
                  <a:lnTo>
                    <a:pt x="114204" y="353687"/>
                  </a:lnTo>
                  <a:lnTo>
                    <a:pt x="100315" y="338291"/>
                  </a:lnTo>
                  <a:lnTo>
                    <a:pt x="80550" y="300872"/>
                  </a:lnTo>
                  <a:lnTo>
                    <a:pt x="71437" y="27682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InkShape-102"/>
            <p:cNvSpPr/>
            <p:nvPr/>
          </p:nvSpPr>
          <p:spPr>
            <a:xfrm>
              <a:off x="7049822" y="4319189"/>
              <a:ext cx="281452" cy="386757"/>
            </a:xfrm>
            <a:custGeom>
              <a:avLst/>
              <a:gdLst/>
              <a:ahLst/>
              <a:cxnLst/>
              <a:rect l="0" t="0" r="0" b="0"/>
              <a:pathLst>
                <a:path w="281452" h="386757">
                  <a:moveTo>
                    <a:pt x="13561" y="163514"/>
                  </a:moveTo>
                  <a:lnTo>
                    <a:pt x="13561" y="175943"/>
                  </a:lnTo>
                  <a:lnTo>
                    <a:pt x="10915" y="181605"/>
                  </a:lnTo>
                  <a:lnTo>
                    <a:pt x="8820" y="184505"/>
                  </a:lnTo>
                  <a:lnTo>
                    <a:pt x="5872" y="198066"/>
                  </a:lnTo>
                  <a:lnTo>
                    <a:pt x="2149" y="226260"/>
                  </a:lnTo>
                  <a:lnTo>
                    <a:pt x="0" y="232134"/>
                  </a:lnTo>
                  <a:lnTo>
                    <a:pt x="258" y="243952"/>
                  </a:lnTo>
                  <a:lnTo>
                    <a:pt x="9116" y="277869"/>
                  </a:lnTo>
                  <a:lnTo>
                    <a:pt x="22689" y="296839"/>
                  </a:lnTo>
                  <a:lnTo>
                    <a:pt x="28532" y="302145"/>
                  </a:lnTo>
                  <a:lnTo>
                    <a:pt x="34436" y="304502"/>
                  </a:lnTo>
                  <a:lnTo>
                    <a:pt x="43338" y="305830"/>
                  </a:lnTo>
                  <a:lnTo>
                    <a:pt x="62364" y="299150"/>
                  </a:lnTo>
                  <a:lnTo>
                    <a:pt x="73616" y="293911"/>
                  </a:lnTo>
                  <a:lnTo>
                    <a:pt x="82585" y="285630"/>
                  </a:lnTo>
                  <a:lnTo>
                    <a:pt x="113381" y="246688"/>
                  </a:lnTo>
                  <a:lnTo>
                    <a:pt x="125405" y="216875"/>
                  </a:lnTo>
                  <a:lnTo>
                    <a:pt x="129399" y="172605"/>
                  </a:lnTo>
                  <a:lnTo>
                    <a:pt x="129482" y="166598"/>
                  </a:lnTo>
                  <a:lnTo>
                    <a:pt x="128544" y="162594"/>
                  </a:lnTo>
                  <a:lnTo>
                    <a:pt x="126928" y="159924"/>
                  </a:lnTo>
                  <a:lnTo>
                    <a:pt x="124858" y="158144"/>
                  </a:lnTo>
                  <a:lnTo>
                    <a:pt x="122557" y="153521"/>
                  </a:lnTo>
                  <a:lnTo>
                    <a:pt x="121943" y="150899"/>
                  </a:lnTo>
                  <a:lnTo>
                    <a:pt x="120543" y="149151"/>
                  </a:lnTo>
                  <a:lnTo>
                    <a:pt x="113137" y="146115"/>
                  </a:lnTo>
                  <a:lnTo>
                    <a:pt x="107447" y="150532"/>
                  </a:lnTo>
                  <a:lnTo>
                    <a:pt x="104897" y="158075"/>
                  </a:lnTo>
                  <a:lnTo>
                    <a:pt x="100816" y="173478"/>
                  </a:lnTo>
                  <a:lnTo>
                    <a:pt x="96990" y="185802"/>
                  </a:lnTo>
                  <a:lnTo>
                    <a:pt x="94331" y="226605"/>
                  </a:lnTo>
                  <a:lnTo>
                    <a:pt x="101048" y="268102"/>
                  </a:lnTo>
                  <a:lnTo>
                    <a:pt x="107240" y="298716"/>
                  </a:lnTo>
                  <a:lnTo>
                    <a:pt x="118018" y="325305"/>
                  </a:lnTo>
                  <a:lnTo>
                    <a:pt x="123817" y="333979"/>
                  </a:lnTo>
                  <a:lnTo>
                    <a:pt x="127745" y="336688"/>
                  </a:lnTo>
                  <a:lnTo>
                    <a:pt x="137401" y="339699"/>
                  </a:lnTo>
                  <a:lnTo>
                    <a:pt x="153993" y="341394"/>
                  </a:lnTo>
                  <a:lnTo>
                    <a:pt x="162957" y="339145"/>
                  </a:lnTo>
                  <a:lnTo>
                    <a:pt x="176227" y="329654"/>
                  </a:lnTo>
                  <a:lnTo>
                    <a:pt x="198490" y="303930"/>
                  </a:lnTo>
                  <a:lnTo>
                    <a:pt x="220856" y="261417"/>
                  </a:lnTo>
                  <a:lnTo>
                    <a:pt x="238394" y="221217"/>
                  </a:lnTo>
                  <a:lnTo>
                    <a:pt x="248298" y="186785"/>
                  </a:lnTo>
                  <a:lnTo>
                    <a:pt x="252777" y="151447"/>
                  </a:lnTo>
                  <a:lnTo>
                    <a:pt x="258844" y="115842"/>
                  </a:lnTo>
                  <a:lnTo>
                    <a:pt x="261662" y="75384"/>
                  </a:lnTo>
                  <a:lnTo>
                    <a:pt x="255780" y="34463"/>
                  </a:lnTo>
                  <a:lnTo>
                    <a:pt x="254761" y="1736"/>
                  </a:lnTo>
                  <a:lnTo>
                    <a:pt x="253735" y="99"/>
                  </a:lnTo>
                  <a:lnTo>
                    <a:pt x="252060" y="0"/>
                  </a:lnTo>
                  <a:lnTo>
                    <a:pt x="246982" y="2231"/>
                  </a:lnTo>
                  <a:lnTo>
                    <a:pt x="245782" y="41587"/>
                  </a:lnTo>
                  <a:lnTo>
                    <a:pt x="245743" y="79568"/>
                  </a:lnTo>
                  <a:lnTo>
                    <a:pt x="240995" y="113616"/>
                  </a:lnTo>
                  <a:lnTo>
                    <a:pt x="238046" y="148840"/>
                  </a:lnTo>
                  <a:lnTo>
                    <a:pt x="237171" y="184412"/>
                  </a:lnTo>
                  <a:lnTo>
                    <a:pt x="241652" y="224827"/>
                  </a:lnTo>
                  <a:lnTo>
                    <a:pt x="244524" y="258741"/>
                  </a:lnTo>
                  <a:lnTo>
                    <a:pt x="252623" y="303004"/>
                  </a:lnTo>
                  <a:lnTo>
                    <a:pt x="261952" y="345851"/>
                  </a:lnTo>
                  <a:lnTo>
                    <a:pt x="271137" y="374105"/>
                  </a:lnTo>
                  <a:lnTo>
                    <a:pt x="281451" y="38675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InkShape-103"/>
            <p:cNvSpPr/>
            <p:nvPr/>
          </p:nvSpPr>
          <p:spPr>
            <a:xfrm>
              <a:off x="7197328" y="4455917"/>
              <a:ext cx="223243" cy="17857"/>
            </a:xfrm>
            <a:custGeom>
              <a:avLst/>
              <a:gdLst/>
              <a:ahLst/>
              <a:cxnLst/>
              <a:rect l="0" t="0" r="0" b="0"/>
              <a:pathLst>
                <a:path w="223243" h="17857">
                  <a:moveTo>
                    <a:pt x="0" y="8927"/>
                  </a:moveTo>
                  <a:lnTo>
                    <a:pt x="0" y="365"/>
                  </a:lnTo>
                  <a:lnTo>
                    <a:pt x="42241" y="0"/>
                  </a:lnTo>
                  <a:lnTo>
                    <a:pt x="81226" y="7066"/>
                  </a:lnTo>
                  <a:lnTo>
                    <a:pt x="125129" y="9674"/>
                  </a:lnTo>
                  <a:lnTo>
                    <a:pt x="169680" y="16583"/>
                  </a:lnTo>
                  <a:lnTo>
                    <a:pt x="210814" y="17745"/>
                  </a:lnTo>
                  <a:lnTo>
                    <a:pt x="223242" y="1785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InkShape-104"/>
            <p:cNvSpPr/>
            <p:nvPr/>
          </p:nvSpPr>
          <p:spPr>
            <a:xfrm>
              <a:off x="7422121" y="4448827"/>
              <a:ext cx="194903" cy="230330"/>
            </a:xfrm>
            <a:custGeom>
              <a:avLst/>
              <a:gdLst/>
              <a:ahLst/>
              <a:cxnLst/>
              <a:rect l="0" t="0" r="0" b="0"/>
              <a:pathLst>
                <a:path w="194903" h="230330">
                  <a:moveTo>
                    <a:pt x="123465" y="69595"/>
                  </a:moveTo>
                  <a:lnTo>
                    <a:pt x="123465" y="64854"/>
                  </a:lnTo>
                  <a:lnTo>
                    <a:pt x="124457" y="63458"/>
                  </a:lnTo>
                  <a:lnTo>
                    <a:pt x="126111" y="62527"/>
                  </a:lnTo>
                  <a:lnTo>
                    <a:pt x="128206" y="61906"/>
                  </a:lnTo>
                  <a:lnTo>
                    <a:pt x="129602" y="60500"/>
                  </a:lnTo>
                  <a:lnTo>
                    <a:pt x="131154" y="56293"/>
                  </a:lnTo>
                  <a:lnTo>
                    <a:pt x="132026" y="48345"/>
                  </a:lnTo>
                  <a:lnTo>
                    <a:pt x="131157" y="46499"/>
                  </a:lnTo>
                  <a:lnTo>
                    <a:pt x="129585" y="45268"/>
                  </a:lnTo>
                  <a:lnTo>
                    <a:pt x="127545" y="44447"/>
                  </a:lnTo>
                  <a:lnTo>
                    <a:pt x="126185" y="42908"/>
                  </a:lnTo>
                  <a:lnTo>
                    <a:pt x="124673" y="38551"/>
                  </a:lnTo>
                  <a:lnTo>
                    <a:pt x="122287" y="36993"/>
                  </a:lnTo>
                  <a:lnTo>
                    <a:pt x="103454" y="34287"/>
                  </a:lnTo>
                  <a:lnTo>
                    <a:pt x="83757" y="41086"/>
                  </a:lnTo>
                  <a:lnTo>
                    <a:pt x="43039" y="60739"/>
                  </a:lnTo>
                  <a:lnTo>
                    <a:pt x="25221" y="72263"/>
                  </a:lnTo>
                  <a:lnTo>
                    <a:pt x="19274" y="77326"/>
                  </a:lnTo>
                  <a:lnTo>
                    <a:pt x="12665" y="88244"/>
                  </a:lnTo>
                  <a:lnTo>
                    <a:pt x="0" y="129172"/>
                  </a:lnTo>
                  <a:lnTo>
                    <a:pt x="3649" y="146999"/>
                  </a:lnTo>
                  <a:lnTo>
                    <a:pt x="11014" y="160109"/>
                  </a:lnTo>
                  <a:lnTo>
                    <a:pt x="19481" y="170276"/>
                  </a:lnTo>
                  <a:lnTo>
                    <a:pt x="27971" y="173873"/>
                  </a:lnTo>
                  <a:lnTo>
                    <a:pt x="44850" y="176183"/>
                  </a:lnTo>
                  <a:lnTo>
                    <a:pt x="59382" y="171842"/>
                  </a:lnTo>
                  <a:lnTo>
                    <a:pt x="76255" y="159532"/>
                  </a:lnTo>
                  <a:lnTo>
                    <a:pt x="109434" y="119067"/>
                  </a:lnTo>
                  <a:lnTo>
                    <a:pt x="133719" y="82725"/>
                  </a:lnTo>
                  <a:lnTo>
                    <a:pt x="139071" y="64004"/>
                  </a:lnTo>
                  <a:lnTo>
                    <a:pt x="141193" y="21018"/>
                  </a:lnTo>
                  <a:lnTo>
                    <a:pt x="141307" y="4377"/>
                  </a:lnTo>
                  <a:lnTo>
                    <a:pt x="140320" y="2304"/>
                  </a:lnTo>
                  <a:lnTo>
                    <a:pt x="138671" y="922"/>
                  </a:lnTo>
                  <a:lnTo>
                    <a:pt x="136579" y="0"/>
                  </a:lnTo>
                  <a:lnTo>
                    <a:pt x="135184" y="378"/>
                  </a:lnTo>
                  <a:lnTo>
                    <a:pt x="134254" y="1622"/>
                  </a:lnTo>
                  <a:lnTo>
                    <a:pt x="132946" y="8114"/>
                  </a:lnTo>
                  <a:lnTo>
                    <a:pt x="131647" y="14489"/>
                  </a:lnTo>
                  <a:lnTo>
                    <a:pt x="126331" y="30226"/>
                  </a:lnTo>
                  <a:lnTo>
                    <a:pt x="123842" y="70290"/>
                  </a:lnTo>
                  <a:lnTo>
                    <a:pt x="124532" y="106443"/>
                  </a:lnTo>
                  <a:lnTo>
                    <a:pt x="133193" y="148127"/>
                  </a:lnTo>
                  <a:lnTo>
                    <a:pt x="144459" y="180578"/>
                  </a:lnTo>
                  <a:lnTo>
                    <a:pt x="173249" y="217123"/>
                  </a:lnTo>
                  <a:lnTo>
                    <a:pt x="182754" y="225975"/>
                  </a:lnTo>
                  <a:lnTo>
                    <a:pt x="194902" y="23032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InkShape-105"/>
            <p:cNvSpPr/>
            <p:nvPr/>
          </p:nvSpPr>
          <p:spPr>
            <a:xfrm>
              <a:off x="7661672" y="4468895"/>
              <a:ext cx="151806" cy="237051"/>
            </a:xfrm>
            <a:custGeom>
              <a:avLst/>
              <a:gdLst/>
              <a:ahLst/>
              <a:cxnLst/>
              <a:rect l="0" t="0" r="0" b="0"/>
              <a:pathLst>
                <a:path w="151806" h="237051">
                  <a:moveTo>
                    <a:pt x="0" y="22738"/>
                  </a:moveTo>
                  <a:lnTo>
                    <a:pt x="0" y="0"/>
                  </a:lnTo>
                  <a:lnTo>
                    <a:pt x="0" y="17233"/>
                  </a:lnTo>
                  <a:lnTo>
                    <a:pt x="8378" y="58707"/>
                  </a:lnTo>
                  <a:lnTo>
                    <a:pt x="7692" y="71466"/>
                  </a:lnTo>
                  <a:lnTo>
                    <a:pt x="537" y="113352"/>
                  </a:lnTo>
                  <a:lnTo>
                    <a:pt x="31" y="146095"/>
                  </a:lnTo>
                  <a:lnTo>
                    <a:pt x="1013" y="149625"/>
                  </a:lnTo>
                  <a:lnTo>
                    <a:pt x="2659" y="151978"/>
                  </a:lnTo>
                  <a:lnTo>
                    <a:pt x="7691" y="155754"/>
                  </a:lnTo>
                  <a:lnTo>
                    <a:pt x="8104" y="155071"/>
                  </a:lnTo>
                  <a:lnTo>
                    <a:pt x="13661" y="114435"/>
                  </a:lnTo>
                  <a:lnTo>
                    <a:pt x="29920" y="74501"/>
                  </a:lnTo>
                  <a:lnTo>
                    <a:pt x="44668" y="43788"/>
                  </a:lnTo>
                  <a:lnTo>
                    <a:pt x="65486" y="12259"/>
                  </a:lnTo>
                  <a:lnTo>
                    <a:pt x="71438" y="8159"/>
                  </a:lnTo>
                  <a:lnTo>
                    <a:pt x="77391" y="5344"/>
                  </a:lnTo>
                  <a:lnTo>
                    <a:pt x="83344" y="786"/>
                  </a:lnTo>
                  <a:lnTo>
                    <a:pt x="86320" y="166"/>
                  </a:lnTo>
                  <a:lnTo>
                    <a:pt x="89297" y="745"/>
                  </a:lnTo>
                  <a:lnTo>
                    <a:pt x="98226" y="6299"/>
                  </a:lnTo>
                  <a:lnTo>
                    <a:pt x="113109" y="20941"/>
                  </a:lnTo>
                  <a:lnTo>
                    <a:pt x="127992" y="47098"/>
                  </a:lnTo>
                  <a:lnTo>
                    <a:pt x="132769" y="77600"/>
                  </a:lnTo>
                  <a:lnTo>
                    <a:pt x="138531" y="121133"/>
                  </a:lnTo>
                  <a:lnTo>
                    <a:pt x="142303" y="165635"/>
                  </a:lnTo>
                  <a:lnTo>
                    <a:pt x="143792" y="204128"/>
                  </a:lnTo>
                  <a:lnTo>
                    <a:pt x="151805" y="23705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InkShape-106"/>
            <p:cNvSpPr/>
            <p:nvPr/>
          </p:nvSpPr>
          <p:spPr>
            <a:xfrm>
              <a:off x="7911836" y="4527460"/>
              <a:ext cx="142743" cy="240994"/>
            </a:xfrm>
            <a:custGeom>
              <a:avLst/>
              <a:gdLst/>
              <a:ahLst/>
              <a:cxnLst/>
              <a:rect l="0" t="0" r="0" b="0"/>
              <a:pathLst>
                <a:path w="142743" h="240994">
                  <a:moveTo>
                    <a:pt x="107023" y="8821"/>
                  </a:moveTo>
                  <a:lnTo>
                    <a:pt x="102283" y="4081"/>
                  </a:lnTo>
                  <a:lnTo>
                    <a:pt x="97310" y="1753"/>
                  </a:lnTo>
                  <a:lnTo>
                    <a:pt x="80160" y="0"/>
                  </a:lnTo>
                  <a:lnTo>
                    <a:pt x="72594" y="2586"/>
                  </a:lnTo>
                  <a:lnTo>
                    <a:pt x="69188" y="4664"/>
                  </a:lnTo>
                  <a:lnTo>
                    <a:pt x="29482" y="47486"/>
                  </a:lnTo>
                  <a:lnTo>
                    <a:pt x="15808" y="59524"/>
                  </a:lnTo>
                  <a:lnTo>
                    <a:pt x="2139" y="95652"/>
                  </a:lnTo>
                  <a:lnTo>
                    <a:pt x="0" y="126498"/>
                  </a:lnTo>
                  <a:lnTo>
                    <a:pt x="2572" y="133221"/>
                  </a:lnTo>
                  <a:lnTo>
                    <a:pt x="4647" y="136403"/>
                  </a:lnTo>
                  <a:lnTo>
                    <a:pt x="7023" y="138524"/>
                  </a:lnTo>
                  <a:lnTo>
                    <a:pt x="12307" y="140881"/>
                  </a:lnTo>
                  <a:lnTo>
                    <a:pt x="37369" y="142601"/>
                  </a:lnTo>
                  <a:lnTo>
                    <a:pt x="46630" y="137401"/>
                  </a:lnTo>
                  <a:lnTo>
                    <a:pt x="91231" y="103034"/>
                  </a:lnTo>
                  <a:lnTo>
                    <a:pt x="109488" y="74169"/>
                  </a:lnTo>
                  <a:lnTo>
                    <a:pt x="114038" y="56406"/>
                  </a:lnTo>
                  <a:lnTo>
                    <a:pt x="115785" y="25464"/>
                  </a:lnTo>
                  <a:lnTo>
                    <a:pt x="114848" y="22893"/>
                  </a:lnTo>
                  <a:lnTo>
                    <a:pt x="113232" y="21179"/>
                  </a:lnTo>
                  <a:lnTo>
                    <a:pt x="108250" y="18428"/>
                  </a:lnTo>
                  <a:lnTo>
                    <a:pt x="102646" y="17952"/>
                  </a:lnTo>
                  <a:lnTo>
                    <a:pt x="101129" y="18877"/>
                  </a:lnTo>
                  <a:lnTo>
                    <a:pt x="100118" y="20486"/>
                  </a:lnTo>
                  <a:lnTo>
                    <a:pt x="98993" y="25912"/>
                  </a:lnTo>
                  <a:lnTo>
                    <a:pt x="92036" y="64030"/>
                  </a:lnTo>
                  <a:lnTo>
                    <a:pt x="91007" y="89671"/>
                  </a:lnTo>
                  <a:lnTo>
                    <a:pt x="96400" y="127648"/>
                  </a:lnTo>
                  <a:lnTo>
                    <a:pt x="102500" y="168333"/>
                  </a:lnTo>
                  <a:lnTo>
                    <a:pt x="119395" y="203049"/>
                  </a:lnTo>
                  <a:lnTo>
                    <a:pt x="142742" y="24099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InkShape-107"/>
            <p:cNvSpPr/>
            <p:nvPr/>
          </p:nvSpPr>
          <p:spPr>
            <a:xfrm>
              <a:off x="8170664" y="4313039"/>
              <a:ext cx="44650" cy="508993"/>
            </a:xfrm>
            <a:custGeom>
              <a:avLst/>
              <a:gdLst/>
              <a:ahLst/>
              <a:cxnLst/>
              <a:rect l="0" t="0" r="0" b="0"/>
              <a:pathLst>
                <a:path w="44650" h="508993">
                  <a:moveTo>
                    <a:pt x="0" y="0"/>
                  </a:moveTo>
                  <a:lnTo>
                    <a:pt x="4741" y="0"/>
                  </a:lnTo>
                  <a:lnTo>
                    <a:pt x="6137" y="992"/>
                  </a:lnTo>
                  <a:lnTo>
                    <a:pt x="7068" y="2646"/>
                  </a:lnTo>
                  <a:lnTo>
                    <a:pt x="9677" y="15231"/>
                  </a:lnTo>
                  <a:lnTo>
                    <a:pt x="14994" y="24908"/>
                  </a:lnTo>
                  <a:lnTo>
                    <a:pt x="17608" y="64041"/>
                  </a:lnTo>
                  <a:lnTo>
                    <a:pt x="17810" y="101176"/>
                  </a:lnTo>
                  <a:lnTo>
                    <a:pt x="17845" y="134819"/>
                  </a:lnTo>
                  <a:lnTo>
                    <a:pt x="20500" y="172569"/>
                  </a:lnTo>
                  <a:lnTo>
                    <a:pt x="24926" y="215174"/>
                  </a:lnTo>
                  <a:lnTo>
                    <a:pt x="25961" y="245453"/>
                  </a:lnTo>
                  <a:lnTo>
                    <a:pt x="26421" y="278754"/>
                  </a:lnTo>
                  <a:lnTo>
                    <a:pt x="26625" y="313399"/>
                  </a:lnTo>
                  <a:lnTo>
                    <a:pt x="26716" y="349632"/>
                  </a:lnTo>
                  <a:lnTo>
                    <a:pt x="26757" y="388887"/>
                  </a:lnTo>
                  <a:lnTo>
                    <a:pt x="29421" y="426839"/>
                  </a:lnTo>
                  <a:lnTo>
                    <a:pt x="33912" y="460574"/>
                  </a:lnTo>
                  <a:lnTo>
                    <a:pt x="44649" y="50899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InkShape-108"/>
          <p:cNvSpPr/>
          <p:nvPr/>
        </p:nvSpPr>
        <p:spPr>
          <a:xfrm>
            <a:off x="1759148" y="2035969"/>
            <a:ext cx="571469" cy="687587"/>
          </a:xfrm>
          <a:custGeom>
            <a:avLst/>
            <a:gdLst/>
            <a:ahLst/>
            <a:cxnLst/>
            <a:rect l="0" t="0" r="0" b="0"/>
            <a:pathLst>
              <a:path w="571469" h="687587">
                <a:moveTo>
                  <a:pt x="0" y="687586"/>
                </a:moveTo>
                <a:lnTo>
                  <a:pt x="0" y="675157"/>
                </a:lnTo>
                <a:lnTo>
                  <a:pt x="2646" y="669494"/>
                </a:lnTo>
                <a:lnTo>
                  <a:pt x="14239" y="654813"/>
                </a:lnTo>
                <a:lnTo>
                  <a:pt x="19791" y="642931"/>
                </a:lnTo>
                <a:lnTo>
                  <a:pt x="61971" y="598841"/>
                </a:lnTo>
                <a:lnTo>
                  <a:pt x="71279" y="586877"/>
                </a:lnTo>
                <a:lnTo>
                  <a:pt x="92265" y="547542"/>
                </a:lnTo>
                <a:lnTo>
                  <a:pt x="109801" y="517902"/>
                </a:lnTo>
                <a:lnTo>
                  <a:pt x="143108" y="479555"/>
                </a:lnTo>
                <a:lnTo>
                  <a:pt x="172672" y="437206"/>
                </a:lnTo>
                <a:lnTo>
                  <a:pt x="202411" y="397601"/>
                </a:lnTo>
                <a:lnTo>
                  <a:pt x="239241" y="356630"/>
                </a:lnTo>
                <a:lnTo>
                  <a:pt x="276760" y="312465"/>
                </a:lnTo>
                <a:lnTo>
                  <a:pt x="309163" y="272621"/>
                </a:lnTo>
                <a:lnTo>
                  <a:pt x="345247" y="230562"/>
                </a:lnTo>
                <a:lnTo>
                  <a:pt x="380997" y="186141"/>
                </a:lnTo>
                <a:lnTo>
                  <a:pt x="424407" y="141512"/>
                </a:lnTo>
                <a:lnTo>
                  <a:pt x="461259" y="101606"/>
                </a:lnTo>
                <a:lnTo>
                  <a:pt x="488473" y="78558"/>
                </a:lnTo>
                <a:lnTo>
                  <a:pt x="496896" y="68649"/>
                </a:lnTo>
                <a:lnTo>
                  <a:pt x="522944" y="46910"/>
                </a:lnTo>
                <a:lnTo>
                  <a:pt x="532529" y="33633"/>
                </a:lnTo>
                <a:lnTo>
                  <a:pt x="540661" y="27824"/>
                </a:lnTo>
                <a:lnTo>
                  <a:pt x="554188" y="8816"/>
                </a:lnTo>
                <a:lnTo>
                  <a:pt x="562425" y="153"/>
                </a:lnTo>
                <a:lnTo>
                  <a:pt x="571468" y="0"/>
                </a:lnTo>
                <a:lnTo>
                  <a:pt x="562571" y="0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Shape-109"/>
          <p:cNvSpPr/>
          <p:nvPr/>
        </p:nvSpPr>
        <p:spPr>
          <a:xfrm>
            <a:off x="2312789" y="2027039"/>
            <a:ext cx="1312665" cy="714376"/>
          </a:xfrm>
          <a:custGeom>
            <a:avLst/>
            <a:gdLst/>
            <a:ahLst/>
            <a:cxnLst/>
            <a:rect l="0" t="0" r="0" b="0"/>
            <a:pathLst>
              <a:path w="1312665" h="714376">
                <a:moveTo>
                  <a:pt x="0" y="8930"/>
                </a:moveTo>
                <a:lnTo>
                  <a:pt x="0" y="16618"/>
                </a:lnTo>
                <a:lnTo>
                  <a:pt x="992" y="17032"/>
                </a:lnTo>
                <a:lnTo>
                  <a:pt x="4741" y="17492"/>
                </a:lnTo>
                <a:lnTo>
                  <a:pt x="6137" y="18606"/>
                </a:lnTo>
                <a:lnTo>
                  <a:pt x="9677" y="26932"/>
                </a:lnTo>
                <a:lnTo>
                  <a:pt x="22223" y="40058"/>
                </a:lnTo>
                <a:lnTo>
                  <a:pt x="24759" y="47900"/>
                </a:lnTo>
                <a:lnTo>
                  <a:pt x="26879" y="57008"/>
                </a:lnTo>
                <a:lnTo>
                  <a:pt x="36325" y="70939"/>
                </a:lnTo>
                <a:lnTo>
                  <a:pt x="40949" y="77169"/>
                </a:lnTo>
                <a:lnTo>
                  <a:pt x="43004" y="83245"/>
                </a:lnTo>
                <a:lnTo>
                  <a:pt x="49209" y="89253"/>
                </a:lnTo>
                <a:lnTo>
                  <a:pt x="57590" y="96223"/>
                </a:lnTo>
                <a:lnTo>
                  <a:pt x="89263" y="140849"/>
                </a:lnTo>
                <a:lnTo>
                  <a:pt x="116085" y="185057"/>
                </a:lnTo>
                <a:lnTo>
                  <a:pt x="122039" y="194365"/>
                </a:lnTo>
                <a:lnTo>
                  <a:pt x="136591" y="221948"/>
                </a:lnTo>
                <a:lnTo>
                  <a:pt x="171031" y="264838"/>
                </a:lnTo>
                <a:lnTo>
                  <a:pt x="208613" y="306582"/>
                </a:lnTo>
                <a:lnTo>
                  <a:pt x="242979" y="350903"/>
                </a:lnTo>
                <a:lnTo>
                  <a:pt x="276985" y="392354"/>
                </a:lnTo>
                <a:lnTo>
                  <a:pt x="313762" y="434546"/>
                </a:lnTo>
                <a:lnTo>
                  <a:pt x="345650" y="475034"/>
                </a:lnTo>
                <a:lnTo>
                  <a:pt x="381897" y="518310"/>
                </a:lnTo>
                <a:lnTo>
                  <a:pt x="409431" y="559616"/>
                </a:lnTo>
                <a:lnTo>
                  <a:pt x="434326" y="593165"/>
                </a:lnTo>
                <a:lnTo>
                  <a:pt x="452415" y="620999"/>
                </a:lnTo>
                <a:lnTo>
                  <a:pt x="485179" y="663393"/>
                </a:lnTo>
                <a:lnTo>
                  <a:pt x="505024" y="684587"/>
                </a:lnTo>
                <a:lnTo>
                  <a:pt x="507228" y="690553"/>
                </a:lnTo>
                <a:lnTo>
                  <a:pt x="508809" y="692540"/>
                </a:lnTo>
                <a:lnTo>
                  <a:pt x="514781" y="696330"/>
                </a:lnTo>
                <a:lnTo>
                  <a:pt x="517508" y="704049"/>
                </a:lnTo>
                <a:lnTo>
                  <a:pt x="520384" y="704825"/>
                </a:lnTo>
                <a:lnTo>
                  <a:pt x="526852" y="705445"/>
                </a:lnTo>
                <a:lnTo>
                  <a:pt x="531592" y="700705"/>
                </a:lnTo>
                <a:lnTo>
                  <a:pt x="533919" y="695732"/>
                </a:lnTo>
                <a:lnTo>
                  <a:pt x="534540" y="693016"/>
                </a:lnTo>
                <a:lnTo>
                  <a:pt x="542686" y="678587"/>
                </a:lnTo>
                <a:lnTo>
                  <a:pt x="543361" y="675634"/>
                </a:lnTo>
                <a:lnTo>
                  <a:pt x="560104" y="644798"/>
                </a:lnTo>
                <a:lnTo>
                  <a:pt x="562467" y="637811"/>
                </a:lnTo>
                <a:lnTo>
                  <a:pt x="589409" y="596209"/>
                </a:lnTo>
                <a:lnTo>
                  <a:pt x="610198" y="556496"/>
                </a:lnTo>
                <a:lnTo>
                  <a:pt x="628055" y="513199"/>
                </a:lnTo>
                <a:lnTo>
                  <a:pt x="648891" y="470369"/>
                </a:lnTo>
                <a:lnTo>
                  <a:pt x="666750" y="428448"/>
                </a:lnTo>
                <a:lnTo>
                  <a:pt x="674688" y="407626"/>
                </a:lnTo>
                <a:lnTo>
                  <a:pt x="685437" y="363049"/>
                </a:lnTo>
                <a:lnTo>
                  <a:pt x="702541" y="318407"/>
                </a:lnTo>
                <a:lnTo>
                  <a:pt x="720335" y="274751"/>
                </a:lnTo>
                <a:lnTo>
                  <a:pt x="737196" y="232068"/>
                </a:lnTo>
                <a:lnTo>
                  <a:pt x="747945" y="193729"/>
                </a:lnTo>
                <a:lnTo>
                  <a:pt x="768002" y="151819"/>
                </a:lnTo>
                <a:lnTo>
                  <a:pt x="781850" y="122041"/>
                </a:lnTo>
                <a:lnTo>
                  <a:pt x="790031" y="92274"/>
                </a:lnTo>
                <a:lnTo>
                  <a:pt x="801190" y="72221"/>
                </a:lnTo>
                <a:lnTo>
                  <a:pt x="803561" y="65833"/>
                </a:lnTo>
                <a:lnTo>
                  <a:pt x="809482" y="56658"/>
                </a:lnTo>
                <a:lnTo>
                  <a:pt x="811677" y="47656"/>
                </a:lnTo>
                <a:lnTo>
                  <a:pt x="812480" y="32746"/>
                </a:lnTo>
                <a:lnTo>
                  <a:pt x="815193" y="26791"/>
                </a:lnTo>
                <a:lnTo>
                  <a:pt x="821160" y="18382"/>
                </a:lnTo>
                <a:lnTo>
                  <a:pt x="821499" y="10217"/>
                </a:lnTo>
                <a:lnTo>
                  <a:pt x="822502" y="9788"/>
                </a:lnTo>
                <a:lnTo>
                  <a:pt x="829217" y="9043"/>
                </a:lnTo>
                <a:lnTo>
                  <a:pt x="829908" y="6334"/>
                </a:lnTo>
                <a:lnTo>
                  <a:pt x="830461" y="0"/>
                </a:lnTo>
                <a:lnTo>
                  <a:pt x="830461" y="4741"/>
                </a:lnTo>
                <a:lnTo>
                  <a:pt x="831453" y="6137"/>
                </a:lnTo>
                <a:lnTo>
                  <a:pt x="833107" y="7068"/>
                </a:lnTo>
                <a:lnTo>
                  <a:pt x="839023" y="8821"/>
                </a:lnTo>
                <a:lnTo>
                  <a:pt x="847047" y="16609"/>
                </a:lnTo>
                <a:lnTo>
                  <a:pt x="847943" y="22229"/>
                </a:lnTo>
                <a:lnTo>
                  <a:pt x="849061" y="23749"/>
                </a:lnTo>
                <a:lnTo>
                  <a:pt x="852949" y="25438"/>
                </a:lnTo>
                <a:lnTo>
                  <a:pt x="854383" y="26881"/>
                </a:lnTo>
                <a:lnTo>
                  <a:pt x="859329" y="36325"/>
                </a:lnTo>
                <a:lnTo>
                  <a:pt x="871415" y="50681"/>
                </a:lnTo>
                <a:lnTo>
                  <a:pt x="877026" y="62524"/>
                </a:lnTo>
                <a:lnTo>
                  <a:pt x="889252" y="77393"/>
                </a:lnTo>
                <a:lnTo>
                  <a:pt x="894881" y="89297"/>
                </a:lnTo>
                <a:lnTo>
                  <a:pt x="922768" y="132365"/>
                </a:lnTo>
                <a:lnTo>
                  <a:pt x="949524" y="176895"/>
                </a:lnTo>
                <a:lnTo>
                  <a:pt x="970359" y="217364"/>
                </a:lnTo>
                <a:lnTo>
                  <a:pt x="994172" y="257229"/>
                </a:lnTo>
                <a:lnTo>
                  <a:pt x="1016772" y="291812"/>
                </a:lnTo>
                <a:lnTo>
                  <a:pt x="1041552" y="325279"/>
                </a:lnTo>
                <a:lnTo>
                  <a:pt x="1065600" y="367363"/>
                </a:lnTo>
                <a:lnTo>
                  <a:pt x="1092068" y="406508"/>
                </a:lnTo>
                <a:lnTo>
                  <a:pt x="1118819" y="447448"/>
                </a:lnTo>
                <a:lnTo>
                  <a:pt x="1151926" y="490946"/>
                </a:lnTo>
                <a:lnTo>
                  <a:pt x="1160858" y="502653"/>
                </a:lnTo>
                <a:lnTo>
                  <a:pt x="1178719" y="526295"/>
                </a:lnTo>
                <a:lnTo>
                  <a:pt x="1183680" y="532557"/>
                </a:lnTo>
                <a:lnTo>
                  <a:pt x="1189510" y="544662"/>
                </a:lnTo>
                <a:lnTo>
                  <a:pt x="1210542" y="568522"/>
                </a:lnTo>
                <a:lnTo>
                  <a:pt x="1216313" y="580429"/>
                </a:lnTo>
                <a:lnTo>
                  <a:pt x="1228575" y="595313"/>
                </a:lnTo>
                <a:lnTo>
                  <a:pt x="1234208" y="607219"/>
                </a:lnTo>
                <a:lnTo>
                  <a:pt x="1236547" y="610195"/>
                </a:lnTo>
                <a:lnTo>
                  <a:pt x="1241793" y="613503"/>
                </a:lnTo>
                <a:lnTo>
                  <a:pt x="1244581" y="614385"/>
                </a:lnTo>
                <a:lnTo>
                  <a:pt x="1246439" y="615965"/>
                </a:lnTo>
                <a:lnTo>
                  <a:pt x="1257700" y="632353"/>
                </a:lnTo>
                <a:lnTo>
                  <a:pt x="1259804" y="640810"/>
                </a:lnTo>
                <a:lnTo>
                  <a:pt x="1266738" y="650215"/>
                </a:lnTo>
                <a:lnTo>
                  <a:pt x="1270094" y="651133"/>
                </a:lnTo>
                <a:lnTo>
                  <a:pt x="1272377" y="651378"/>
                </a:lnTo>
                <a:lnTo>
                  <a:pt x="1273900" y="652533"/>
                </a:lnTo>
                <a:lnTo>
                  <a:pt x="1276545" y="659513"/>
                </a:lnTo>
                <a:lnTo>
                  <a:pt x="1276826" y="665157"/>
                </a:lnTo>
                <a:lnTo>
                  <a:pt x="1277858" y="666680"/>
                </a:lnTo>
                <a:lnTo>
                  <a:pt x="1279539" y="667696"/>
                </a:lnTo>
                <a:lnTo>
                  <a:pt x="1284623" y="669325"/>
                </a:lnTo>
                <a:lnTo>
                  <a:pt x="1285319" y="672194"/>
                </a:lnTo>
                <a:lnTo>
                  <a:pt x="1285765" y="677380"/>
                </a:lnTo>
                <a:lnTo>
                  <a:pt x="1286794" y="677806"/>
                </a:lnTo>
                <a:lnTo>
                  <a:pt x="1290583" y="678278"/>
                </a:lnTo>
                <a:lnTo>
                  <a:pt x="1291990" y="679396"/>
                </a:lnTo>
                <a:lnTo>
                  <a:pt x="1294434" y="686312"/>
                </a:lnTo>
                <a:lnTo>
                  <a:pt x="1294772" y="695163"/>
                </a:lnTo>
                <a:lnTo>
                  <a:pt x="1295775" y="695614"/>
                </a:lnTo>
                <a:lnTo>
                  <a:pt x="1302490" y="696397"/>
                </a:lnTo>
                <a:lnTo>
                  <a:pt x="1303182" y="699109"/>
                </a:lnTo>
                <a:lnTo>
                  <a:pt x="1303702" y="705074"/>
                </a:lnTo>
                <a:lnTo>
                  <a:pt x="1308465" y="705335"/>
                </a:lnTo>
                <a:lnTo>
                  <a:pt x="1309865" y="706364"/>
                </a:lnTo>
                <a:lnTo>
                  <a:pt x="1312664" y="714375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SMARTInkShape-Group25"/>
          <p:cNvGrpSpPr/>
          <p:nvPr/>
        </p:nvGrpSpPr>
        <p:grpSpPr>
          <a:xfrm>
            <a:off x="2987807" y="1473398"/>
            <a:ext cx="173303" cy="508994"/>
            <a:chOff x="2987807" y="1473398"/>
            <a:chExt cx="173303" cy="508994"/>
          </a:xfrm>
        </p:grpSpPr>
        <p:sp>
          <p:nvSpPr>
            <p:cNvPr id="6" name="SMARTInkShape-110"/>
            <p:cNvSpPr/>
            <p:nvPr/>
          </p:nvSpPr>
          <p:spPr>
            <a:xfrm>
              <a:off x="2987807" y="1473398"/>
              <a:ext cx="141716" cy="204815"/>
            </a:xfrm>
            <a:custGeom>
              <a:avLst/>
              <a:gdLst/>
              <a:ahLst/>
              <a:cxnLst/>
              <a:rect l="0" t="0" r="0" b="0"/>
              <a:pathLst>
                <a:path w="141716" h="204815">
                  <a:moveTo>
                    <a:pt x="101865" y="62508"/>
                  </a:moveTo>
                  <a:lnTo>
                    <a:pt x="97124" y="62508"/>
                  </a:lnTo>
                  <a:lnTo>
                    <a:pt x="95728" y="61516"/>
                  </a:lnTo>
                  <a:lnTo>
                    <a:pt x="94797" y="59862"/>
                  </a:lnTo>
                  <a:lnTo>
                    <a:pt x="94176" y="57768"/>
                  </a:lnTo>
                  <a:lnTo>
                    <a:pt x="92770" y="56371"/>
                  </a:lnTo>
                  <a:lnTo>
                    <a:pt x="85356" y="53946"/>
                  </a:lnTo>
                  <a:lnTo>
                    <a:pt x="63050" y="53588"/>
                  </a:lnTo>
                  <a:lnTo>
                    <a:pt x="57163" y="56229"/>
                  </a:lnTo>
                  <a:lnTo>
                    <a:pt x="45300" y="66008"/>
                  </a:lnTo>
                  <a:lnTo>
                    <a:pt x="27450" y="95819"/>
                  </a:lnTo>
                  <a:lnTo>
                    <a:pt x="9591" y="138707"/>
                  </a:lnTo>
                  <a:lnTo>
                    <a:pt x="662" y="157405"/>
                  </a:lnTo>
                  <a:lnTo>
                    <a:pt x="0" y="169508"/>
                  </a:lnTo>
                  <a:lnTo>
                    <a:pt x="4151" y="192280"/>
                  </a:lnTo>
                  <a:lnTo>
                    <a:pt x="8166" y="198898"/>
                  </a:lnTo>
                  <a:lnTo>
                    <a:pt x="13257" y="202501"/>
                  </a:lnTo>
                  <a:lnTo>
                    <a:pt x="19819" y="204102"/>
                  </a:lnTo>
                  <a:lnTo>
                    <a:pt x="29351" y="204814"/>
                  </a:lnTo>
                  <a:lnTo>
                    <a:pt x="45873" y="200474"/>
                  </a:lnTo>
                  <a:lnTo>
                    <a:pt x="85819" y="184378"/>
                  </a:lnTo>
                  <a:lnTo>
                    <a:pt x="97379" y="175873"/>
                  </a:lnTo>
                  <a:lnTo>
                    <a:pt x="130127" y="136763"/>
                  </a:lnTo>
                  <a:lnTo>
                    <a:pt x="141669" y="101190"/>
                  </a:lnTo>
                  <a:lnTo>
                    <a:pt x="141715" y="89291"/>
                  </a:lnTo>
                  <a:lnTo>
                    <a:pt x="136143" y="59531"/>
                  </a:lnTo>
                  <a:lnTo>
                    <a:pt x="104998" y="16040"/>
                  </a:lnTo>
                  <a:lnTo>
                    <a:pt x="84006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Shape-111"/>
            <p:cNvSpPr/>
            <p:nvPr/>
          </p:nvSpPr>
          <p:spPr>
            <a:xfrm>
              <a:off x="3143250" y="1785938"/>
              <a:ext cx="17860" cy="187524"/>
            </a:xfrm>
            <a:custGeom>
              <a:avLst/>
              <a:gdLst/>
              <a:ahLst/>
              <a:cxnLst/>
              <a:rect l="0" t="0" r="0" b="0"/>
              <a:pathLst>
                <a:path w="17860" h="187524">
                  <a:moveTo>
                    <a:pt x="0" y="187523"/>
                  </a:moveTo>
                  <a:lnTo>
                    <a:pt x="0" y="144074"/>
                  </a:lnTo>
                  <a:lnTo>
                    <a:pt x="992" y="104075"/>
                  </a:lnTo>
                  <a:lnTo>
                    <a:pt x="8102" y="68451"/>
                  </a:lnTo>
                  <a:lnTo>
                    <a:pt x="9677" y="50598"/>
                  </a:lnTo>
                  <a:lnTo>
                    <a:pt x="17293" y="11575"/>
                  </a:lnTo>
                  <a:lnTo>
                    <a:pt x="17859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Shape-112"/>
            <p:cNvSpPr/>
            <p:nvPr/>
          </p:nvSpPr>
          <p:spPr>
            <a:xfrm>
              <a:off x="3080742" y="1777008"/>
              <a:ext cx="8931" cy="205384"/>
            </a:xfrm>
            <a:custGeom>
              <a:avLst/>
              <a:gdLst/>
              <a:ahLst/>
              <a:cxnLst/>
              <a:rect l="0" t="0" r="0" b="0"/>
              <a:pathLst>
                <a:path w="8931" h="205384">
                  <a:moveTo>
                    <a:pt x="8930" y="205383"/>
                  </a:moveTo>
                  <a:lnTo>
                    <a:pt x="4189" y="205383"/>
                  </a:lnTo>
                  <a:lnTo>
                    <a:pt x="2793" y="204390"/>
                  </a:lnTo>
                  <a:lnTo>
                    <a:pt x="1862" y="202737"/>
                  </a:lnTo>
                  <a:lnTo>
                    <a:pt x="552" y="193023"/>
                  </a:lnTo>
                  <a:lnTo>
                    <a:pt x="22" y="148694"/>
                  </a:lnTo>
                  <a:lnTo>
                    <a:pt x="1" y="104502"/>
                  </a:lnTo>
                  <a:lnTo>
                    <a:pt x="0" y="63059"/>
                  </a:lnTo>
                  <a:lnTo>
                    <a:pt x="0" y="20868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SMARTInkShape-Group26"/>
          <p:cNvGrpSpPr/>
          <p:nvPr/>
        </p:nvGrpSpPr>
        <p:grpSpPr>
          <a:xfrm>
            <a:off x="3750469" y="2598539"/>
            <a:ext cx="142876" cy="348259"/>
            <a:chOff x="3750469" y="2598539"/>
            <a:chExt cx="142876" cy="348259"/>
          </a:xfrm>
        </p:grpSpPr>
        <p:sp>
          <p:nvSpPr>
            <p:cNvPr id="10" name="SMARTInkShape-113"/>
            <p:cNvSpPr/>
            <p:nvPr/>
          </p:nvSpPr>
          <p:spPr>
            <a:xfrm>
              <a:off x="3759398" y="2750344"/>
              <a:ext cx="133947" cy="17860"/>
            </a:xfrm>
            <a:custGeom>
              <a:avLst/>
              <a:gdLst/>
              <a:ahLst/>
              <a:cxnLst/>
              <a:rect l="0" t="0" r="0" b="0"/>
              <a:pathLst>
                <a:path w="133947" h="17860">
                  <a:moveTo>
                    <a:pt x="0" y="17859"/>
                  </a:moveTo>
                  <a:lnTo>
                    <a:pt x="31045" y="16867"/>
                  </a:lnTo>
                  <a:lnTo>
                    <a:pt x="59700" y="10171"/>
                  </a:lnTo>
                  <a:lnTo>
                    <a:pt x="99033" y="6447"/>
                  </a:lnTo>
                  <a:lnTo>
                    <a:pt x="133946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Shape-114"/>
            <p:cNvSpPr/>
            <p:nvPr/>
          </p:nvSpPr>
          <p:spPr>
            <a:xfrm>
              <a:off x="3830836" y="2598539"/>
              <a:ext cx="26790" cy="330400"/>
            </a:xfrm>
            <a:custGeom>
              <a:avLst/>
              <a:gdLst/>
              <a:ahLst/>
              <a:cxnLst/>
              <a:rect l="0" t="0" r="0" b="0"/>
              <a:pathLst>
                <a:path w="26790" h="330400">
                  <a:moveTo>
                    <a:pt x="0" y="0"/>
                  </a:moveTo>
                  <a:lnTo>
                    <a:pt x="0" y="39319"/>
                  </a:lnTo>
                  <a:lnTo>
                    <a:pt x="0" y="81598"/>
                  </a:lnTo>
                  <a:lnTo>
                    <a:pt x="0" y="118975"/>
                  </a:lnTo>
                  <a:lnTo>
                    <a:pt x="0" y="159541"/>
                  </a:lnTo>
                  <a:lnTo>
                    <a:pt x="0" y="202354"/>
                  </a:lnTo>
                  <a:lnTo>
                    <a:pt x="2646" y="240503"/>
                  </a:lnTo>
                  <a:lnTo>
                    <a:pt x="11024" y="284913"/>
                  </a:lnTo>
                  <a:lnTo>
                    <a:pt x="15834" y="303362"/>
                  </a:lnTo>
                  <a:lnTo>
                    <a:pt x="17459" y="317892"/>
                  </a:lnTo>
                  <a:lnTo>
                    <a:pt x="26789" y="33039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Shape-115"/>
            <p:cNvSpPr/>
            <p:nvPr/>
          </p:nvSpPr>
          <p:spPr>
            <a:xfrm>
              <a:off x="3750469" y="2634258"/>
              <a:ext cx="26790" cy="312540"/>
            </a:xfrm>
            <a:custGeom>
              <a:avLst/>
              <a:gdLst/>
              <a:ahLst/>
              <a:cxnLst/>
              <a:rect l="0" t="0" r="0" b="0"/>
              <a:pathLst>
                <a:path w="26790" h="312540">
                  <a:moveTo>
                    <a:pt x="0" y="0"/>
                  </a:moveTo>
                  <a:lnTo>
                    <a:pt x="0" y="4740"/>
                  </a:lnTo>
                  <a:lnTo>
                    <a:pt x="2645" y="9714"/>
                  </a:lnTo>
                  <a:lnTo>
                    <a:pt x="4740" y="12429"/>
                  </a:lnTo>
                  <a:lnTo>
                    <a:pt x="7068" y="20737"/>
                  </a:lnTo>
                  <a:lnTo>
                    <a:pt x="8821" y="59699"/>
                  </a:lnTo>
                  <a:lnTo>
                    <a:pt x="9900" y="96643"/>
                  </a:lnTo>
                  <a:lnTo>
                    <a:pt x="15993" y="133632"/>
                  </a:lnTo>
                  <a:lnTo>
                    <a:pt x="17491" y="174343"/>
                  </a:lnTo>
                  <a:lnTo>
                    <a:pt x="17786" y="213472"/>
                  </a:lnTo>
                  <a:lnTo>
                    <a:pt x="20490" y="249865"/>
                  </a:lnTo>
                  <a:lnTo>
                    <a:pt x="26236" y="291235"/>
                  </a:lnTo>
                  <a:lnTo>
                    <a:pt x="26789" y="31253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SMARTInkShape-Group27"/>
          <p:cNvGrpSpPr/>
          <p:nvPr/>
        </p:nvGrpSpPr>
        <p:grpSpPr>
          <a:xfrm>
            <a:off x="1812727" y="3286237"/>
            <a:ext cx="1455540" cy="544600"/>
            <a:chOff x="1812727" y="3286237"/>
            <a:chExt cx="1455540" cy="544600"/>
          </a:xfrm>
        </p:grpSpPr>
        <p:sp>
          <p:nvSpPr>
            <p:cNvPr id="14" name="SMARTInkShape-116"/>
            <p:cNvSpPr/>
            <p:nvPr/>
          </p:nvSpPr>
          <p:spPr>
            <a:xfrm>
              <a:off x="3233099" y="3286237"/>
              <a:ext cx="35168" cy="544600"/>
            </a:xfrm>
            <a:custGeom>
              <a:avLst/>
              <a:gdLst/>
              <a:ahLst/>
              <a:cxnLst/>
              <a:rect l="0" t="0" r="0" b="0"/>
              <a:pathLst>
                <a:path w="35168" h="544600">
                  <a:moveTo>
                    <a:pt x="17307" y="17747"/>
                  </a:moveTo>
                  <a:lnTo>
                    <a:pt x="8745" y="9185"/>
                  </a:lnTo>
                  <a:lnTo>
                    <a:pt x="8380" y="0"/>
                  </a:lnTo>
                  <a:lnTo>
                    <a:pt x="8378" y="39791"/>
                  </a:lnTo>
                  <a:lnTo>
                    <a:pt x="8378" y="82529"/>
                  </a:lnTo>
                  <a:lnTo>
                    <a:pt x="8378" y="125941"/>
                  </a:lnTo>
                  <a:lnTo>
                    <a:pt x="8378" y="160930"/>
                  </a:lnTo>
                  <a:lnTo>
                    <a:pt x="8378" y="199078"/>
                  </a:lnTo>
                  <a:lnTo>
                    <a:pt x="5732" y="241800"/>
                  </a:lnTo>
                  <a:lnTo>
                    <a:pt x="1310" y="285878"/>
                  </a:lnTo>
                  <a:lnTo>
                    <a:pt x="0" y="330358"/>
                  </a:lnTo>
                  <a:lnTo>
                    <a:pt x="2257" y="374956"/>
                  </a:lnTo>
                  <a:lnTo>
                    <a:pt x="9210" y="419590"/>
                  </a:lnTo>
                  <a:lnTo>
                    <a:pt x="14908" y="461588"/>
                  </a:lnTo>
                  <a:lnTo>
                    <a:pt x="19242" y="496521"/>
                  </a:lnTo>
                  <a:lnTo>
                    <a:pt x="35167" y="54459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Shape-117"/>
            <p:cNvSpPr/>
            <p:nvPr/>
          </p:nvSpPr>
          <p:spPr>
            <a:xfrm>
              <a:off x="2929871" y="3582158"/>
              <a:ext cx="195521" cy="194045"/>
            </a:xfrm>
            <a:custGeom>
              <a:avLst/>
              <a:gdLst/>
              <a:ahLst/>
              <a:cxnLst/>
              <a:rect l="0" t="0" r="0" b="0"/>
              <a:pathLst>
                <a:path w="195521" h="194045">
                  <a:moveTo>
                    <a:pt x="115152" y="25436"/>
                  </a:moveTo>
                  <a:lnTo>
                    <a:pt x="115152" y="11875"/>
                  </a:lnTo>
                  <a:lnTo>
                    <a:pt x="114160" y="10442"/>
                  </a:lnTo>
                  <a:lnTo>
                    <a:pt x="112507" y="9487"/>
                  </a:lnTo>
                  <a:lnTo>
                    <a:pt x="110412" y="8850"/>
                  </a:lnTo>
                  <a:lnTo>
                    <a:pt x="97061" y="676"/>
                  </a:lnTo>
                  <a:lnTo>
                    <a:pt x="94161" y="0"/>
                  </a:lnTo>
                  <a:lnTo>
                    <a:pt x="80600" y="3788"/>
                  </a:lnTo>
                  <a:lnTo>
                    <a:pt x="68755" y="11194"/>
                  </a:lnTo>
                  <a:lnTo>
                    <a:pt x="32524" y="46658"/>
                  </a:lnTo>
                  <a:lnTo>
                    <a:pt x="9695" y="85569"/>
                  </a:lnTo>
                  <a:lnTo>
                    <a:pt x="1166" y="115072"/>
                  </a:lnTo>
                  <a:lnTo>
                    <a:pt x="0" y="124144"/>
                  </a:lnTo>
                  <a:lnTo>
                    <a:pt x="6837" y="147227"/>
                  </a:lnTo>
                  <a:lnTo>
                    <a:pt x="12393" y="154236"/>
                  </a:lnTo>
                  <a:lnTo>
                    <a:pt x="15888" y="154959"/>
                  </a:lnTo>
                  <a:lnTo>
                    <a:pt x="25064" y="153116"/>
                  </a:lnTo>
                  <a:lnTo>
                    <a:pt x="51101" y="138256"/>
                  </a:lnTo>
                  <a:lnTo>
                    <a:pt x="59566" y="129818"/>
                  </a:lnTo>
                  <a:lnTo>
                    <a:pt x="86325" y="89562"/>
                  </a:lnTo>
                  <a:lnTo>
                    <a:pt x="101985" y="58391"/>
                  </a:lnTo>
                  <a:lnTo>
                    <a:pt x="106057" y="15302"/>
                  </a:lnTo>
                  <a:lnTo>
                    <a:pt x="105120" y="12726"/>
                  </a:lnTo>
                  <a:lnTo>
                    <a:pt x="103504" y="11010"/>
                  </a:lnTo>
                  <a:lnTo>
                    <a:pt x="101433" y="9865"/>
                  </a:lnTo>
                  <a:lnTo>
                    <a:pt x="100053" y="8110"/>
                  </a:lnTo>
                  <a:lnTo>
                    <a:pt x="98111" y="2884"/>
                  </a:lnTo>
                  <a:lnTo>
                    <a:pt x="97838" y="3456"/>
                  </a:lnTo>
                  <a:lnTo>
                    <a:pt x="97657" y="4829"/>
                  </a:lnTo>
                  <a:lnTo>
                    <a:pt x="96543" y="5745"/>
                  </a:lnTo>
                  <a:lnTo>
                    <a:pt x="92660" y="6762"/>
                  </a:lnTo>
                  <a:lnTo>
                    <a:pt x="91228" y="9018"/>
                  </a:lnTo>
                  <a:lnTo>
                    <a:pt x="88929" y="26897"/>
                  </a:lnTo>
                  <a:lnTo>
                    <a:pt x="89430" y="62523"/>
                  </a:lnTo>
                  <a:lnTo>
                    <a:pt x="96062" y="101243"/>
                  </a:lnTo>
                  <a:lnTo>
                    <a:pt x="113912" y="139451"/>
                  </a:lnTo>
                  <a:lnTo>
                    <a:pt x="126360" y="158768"/>
                  </a:lnTo>
                  <a:lnTo>
                    <a:pt x="148345" y="183072"/>
                  </a:lnTo>
                  <a:lnTo>
                    <a:pt x="160001" y="189754"/>
                  </a:lnTo>
                  <a:lnTo>
                    <a:pt x="178912" y="194044"/>
                  </a:lnTo>
                  <a:lnTo>
                    <a:pt x="195520" y="18617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Shape-118"/>
            <p:cNvSpPr/>
            <p:nvPr/>
          </p:nvSpPr>
          <p:spPr>
            <a:xfrm>
              <a:off x="2696766" y="3545086"/>
              <a:ext cx="142876" cy="232173"/>
            </a:xfrm>
            <a:custGeom>
              <a:avLst/>
              <a:gdLst/>
              <a:ahLst/>
              <a:cxnLst/>
              <a:rect l="0" t="0" r="0" b="0"/>
              <a:pathLst>
                <a:path w="142876" h="232173">
                  <a:moveTo>
                    <a:pt x="0" y="0"/>
                  </a:moveTo>
                  <a:lnTo>
                    <a:pt x="0" y="39147"/>
                  </a:lnTo>
                  <a:lnTo>
                    <a:pt x="0" y="80591"/>
                  </a:lnTo>
                  <a:lnTo>
                    <a:pt x="0" y="124854"/>
                  </a:lnTo>
                  <a:lnTo>
                    <a:pt x="0" y="168876"/>
                  </a:lnTo>
                  <a:lnTo>
                    <a:pt x="0" y="178025"/>
                  </a:lnTo>
                  <a:lnTo>
                    <a:pt x="0" y="173685"/>
                  </a:lnTo>
                  <a:lnTo>
                    <a:pt x="7688" y="145159"/>
                  </a:lnTo>
                  <a:lnTo>
                    <a:pt x="11412" y="108927"/>
                  </a:lnTo>
                  <a:lnTo>
                    <a:pt x="22222" y="65588"/>
                  </a:lnTo>
                  <a:lnTo>
                    <a:pt x="33255" y="35732"/>
                  </a:lnTo>
                  <a:lnTo>
                    <a:pt x="34076" y="29774"/>
                  </a:lnTo>
                  <a:lnTo>
                    <a:pt x="35616" y="25803"/>
                  </a:lnTo>
                  <a:lnTo>
                    <a:pt x="37635" y="23155"/>
                  </a:lnTo>
                  <a:lnTo>
                    <a:pt x="50853" y="12420"/>
                  </a:lnTo>
                  <a:lnTo>
                    <a:pt x="59606" y="9964"/>
                  </a:lnTo>
                  <a:lnTo>
                    <a:pt x="65517" y="9389"/>
                  </a:lnTo>
                  <a:lnTo>
                    <a:pt x="71452" y="11780"/>
                  </a:lnTo>
                  <a:lnTo>
                    <a:pt x="74424" y="13806"/>
                  </a:lnTo>
                  <a:lnTo>
                    <a:pt x="95250" y="42940"/>
                  </a:lnTo>
                  <a:lnTo>
                    <a:pt x="103187" y="64648"/>
                  </a:lnTo>
                  <a:lnTo>
                    <a:pt x="106633" y="107438"/>
                  </a:lnTo>
                  <a:lnTo>
                    <a:pt x="114155" y="151842"/>
                  </a:lnTo>
                  <a:lnTo>
                    <a:pt x="118159" y="175959"/>
                  </a:lnTo>
                  <a:lnTo>
                    <a:pt x="131242" y="207020"/>
                  </a:lnTo>
                  <a:lnTo>
                    <a:pt x="140283" y="222390"/>
                  </a:lnTo>
                  <a:lnTo>
                    <a:pt x="142875" y="23217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Shape-119"/>
            <p:cNvSpPr/>
            <p:nvPr/>
          </p:nvSpPr>
          <p:spPr>
            <a:xfrm>
              <a:off x="2473680" y="3527349"/>
              <a:ext cx="196298" cy="196332"/>
            </a:xfrm>
            <a:custGeom>
              <a:avLst/>
              <a:gdLst/>
              <a:ahLst/>
              <a:cxnLst/>
              <a:rect l="0" t="0" r="0" b="0"/>
              <a:pathLst>
                <a:path w="196298" h="196332">
                  <a:moveTo>
                    <a:pt x="142718" y="35596"/>
                  </a:moveTo>
                  <a:lnTo>
                    <a:pt x="137978" y="30856"/>
                  </a:lnTo>
                  <a:lnTo>
                    <a:pt x="135651" y="25883"/>
                  </a:lnTo>
                  <a:lnTo>
                    <a:pt x="134157" y="14605"/>
                  </a:lnTo>
                  <a:lnTo>
                    <a:pt x="133042" y="12673"/>
                  </a:lnTo>
                  <a:lnTo>
                    <a:pt x="131306" y="11385"/>
                  </a:lnTo>
                  <a:lnTo>
                    <a:pt x="126732" y="8960"/>
                  </a:lnTo>
                  <a:lnTo>
                    <a:pt x="118579" y="3010"/>
                  </a:lnTo>
                  <a:lnTo>
                    <a:pt x="109879" y="806"/>
                  </a:lnTo>
                  <a:lnTo>
                    <a:pt x="90340" y="0"/>
                  </a:lnTo>
                  <a:lnTo>
                    <a:pt x="82067" y="2578"/>
                  </a:lnTo>
                  <a:lnTo>
                    <a:pt x="63931" y="17058"/>
                  </a:lnTo>
                  <a:lnTo>
                    <a:pt x="42232" y="40019"/>
                  </a:lnTo>
                  <a:lnTo>
                    <a:pt x="21003" y="83426"/>
                  </a:lnTo>
                  <a:lnTo>
                    <a:pt x="3840" y="125981"/>
                  </a:lnTo>
                  <a:lnTo>
                    <a:pt x="633" y="144437"/>
                  </a:lnTo>
                  <a:lnTo>
                    <a:pt x="0" y="162158"/>
                  </a:lnTo>
                  <a:lnTo>
                    <a:pt x="939" y="164619"/>
                  </a:lnTo>
                  <a:lnTo>
                    <a:pt x="2559" y="166260"/>
                  </a:lnTo>
                  <a:lnTo>
                    <a:pt x="7003" y="168083"/>
                  </a:lnTo>
                  <a:lnTo>
                    <a:pt x="12286" y="168894"/>
                  </a:lnTo>
                  <a:lnTo>
                    <a:pt x="17941" y="166608"/>
                  </a:lnTo>
                  <a:lnTo>
                    <a:pt x="38754" y="153280"/>
                  </a:lnTo>
                  <a:lnTo>
                    <a:pt x="72908" y="109841"/>
                  </a:lnTo>
                  <a:lnTo>
                    <a:pt x="95015" y="68328"/>
                  </a:lnTo>
                  <a:lnTo>
                    <a:pt x="104338" y="47170"/>
                  </a:lnTo>
                  <a:lnTo>
                    <a:pt x="105225" y="43312"/>
                  </a:lnTo>
                  <a:lnTo>
                    <a:pt x="104825" y="39748"/>
                  </a:lnTo>
                  <a:lnTo>
                    <a:pt x="98165" y="26835"/>
                  </a:lnTo>
                  <a:lnTo>
                    <a:pt x="98072" y="64831"/>
                  </a:lnTo>
                  <a:lnTo>
                    <a:pt x="105759" y="108490"/>
                  </a:lnTo>
                  <a:lnTo>
                    <a:pt x="119319" y="153051"/>
                  </a:lnTo>
                  <a:lnTo>
                    <a:pt x="127958" y="169396"/>
                  </a:lnTo>
                  <a:lnTo>
                    <a:pt x="153394" y="190104"/>
                  </a:lnTo>
                  <a:lnTo>
                    <a:pt x="162677" y="193563"/>
                  </a:lnTo>
                  <a:lnTo>
                    <a:pt x="196297" y="19633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Shape-120"/>
            <p:cNvSpPr/>
            <p:nvPr/>
          </p:nvSpPr>
          <p:spPr>
            <a:xfrm>
              <a:off x="2196703" y="3545086"/>
              <a:ext cx="205384" cy="8931"/>
            </a:xfrm>
            <a:custGeom>
              <a:avLst/>
              <a:gdLst/>
              <a:ahLst/>
              <a:cxnLst/>
              <a:rect l="0" t="0" r="0" b="0"/>
              <a:pathLst>
                <a:path w="205384" h="8931">
                  <a:moveTo>
                    <a:pt x="0" y="0"/>
                  </a:moveTo>
                  <a:lnTo>
                    <a:pt x="7689" y="7689"/>
                  </a:lnTo>
                  <a:lnTo>
                    <a:pt x="13302" y="8562"/>
                  </a:lnTo>
                  <a:lnTo>
                    <a:pt x="55901" y="8920"/>
                  </a:lnTo>
                  <a:lnTo>
                    <a:pt x="90536" y="8927"/>
                  </a:lnTo>
                  <a:lnTo>
                    <a:pt x="132149" y="8929"/>
                  </a:lnTo>
                  <a:lnTo>
                    <a:pt x="170603" y="8930"/>
                  </a:lnTo>
                  <a:lnTo>
                    <a:pt x="205383" y="893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Shape-121"/>
            <p:cNvSpPr/>
            <p:nvPr/>
          </p:nvSpPr>
          <p:spPr>
            <a:xfrm>
              <a:off x="2277438" y="3303984"/>
              <a:ext cx="53211" cy="437556"/>
            </a:xfrm>
            <a:custGeom>
              <a:avLst/>
              <a:gdLst/>
              <a:ahLst/>
              <a:cxnLst/>
              <a:rect l="0" t="0" r="0" b="0"/>
              <a:pathLst>
                <a:path w="53211" h="437556">
                  <a:moveTo>
                    <a:pt x="8562" y="0"/>
                  </a:moveTo>
                  <a:lnTo>
                    <a:pt x="3821" y="0"/>
                  </a:lnTo>
                  <a:lnTo>
                    <a:pt x="2425" y="993"/>
                  </a:lnTo>
                  <a:lnTo>
                    <a:pt x="1494" y="2646"/>
                  </a:lnTo>
                  <a:lnTo>
                    <a:pt x="0" y="12429"/>
                  </a:lnTo>
                  <a:lnTo>
                    <a:pt x="697" y="31045"/>
                  </a:lnTo>
                  <a:lnTo>
                    <a:pt x="7330" y="59700"/>
                  </a:lnTo>
                  <a:lnTo>
                    <a:pt x="11046" y="99033"/>
                  </a:lnTo>
                  <a:lnTo>
                    <a:pt x="20959" y="134105"/>
                  </a:lnTo>
                  <a:lnTo>
                    <a:pt x="25342" y="176825"/>
                  </a:lnTo>
                  <a:lnTo>
                    <a:pt x="26102" y="211694"/>
                  </a:lnTo>
                  <a:lnTo>
                    <a:pt x="26327" y="248153"/>
                  </a:lnTo>
                  <a:lnTo>
                    <a:pt x="27385" y="288942"/>
                  </a:lnTo>
                  <a:lnTo>
                    <a:pt x="32550" y="325612"/>
                  </a:lnTo>
                  <a:lnTo>
                    <a:pt x="34798" y="365172"/>
                  </a:lnTo>
                  <a:lnTo>
                    <a:pt x="41415" y="408657"/>
                  </a:lnTo>
                  <a:lnTo>
                    <a:pt x="44424" y="423260"/>
                  </a:lnTo>
                  <a:lnTo>
                    <a:pt x="53210" y="43755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Shape-122"/>
            <p:cNvSpPr/>
            <p:nvPr/>
          </p:nvSpPr>
          <p:spPr>
            <a:xfrm>
              <a:off x="2045007" y="3491508"/>
              <a:ext cx="133838" cy="232173"/>
            </a:xfrm>
            <a:custGeom>
              <a:avLst/>
              <a:gdLst/>
              <a:ahLst/>
              <a:cxnLst/>
              <a:rect l="0" t="0" r="0" b="0"/>
              <a:pathLst>
                <a:path w="133838" h="232173">
                  <a:moveTo>
                    <a:pt x="8821" y="0"/>
                  </a:moveTo>
                  <a:lnTo>
                    <a:pt x="8821" y="4740"/>
                  </a:lnTo>
                  <a:lnTo>
                    <a:pt x="7829" y="6137"/>
                  </a:lnTo>
                  <a:lnTo>
                    <a:pt x="6175" y="7068"/>
                  </a:lnTo>
                  <a:lnTo>
                    <a:pt x="4081" y="7688"/>
                  </a:lnTo>
                  <a:lnTo>
                    <a:pt x="2684" y="9094"/>
                  </a:lnTo>
                  <a:lnTo>
                    <a:pt x="1133" y="13302"/>
                  </a:lnTo>
                  <a:lnTo>
                    <a:pt x="0" y="34628"/>
                  </a:lnTo>
                  <a:lnTo>
                    <a:pt x="8992" y="75517"/>
                  </a:lnTo>
                  <a:lnTo>
                    <a:pt x="16851" y="119237"/>
                  </a:lnTo>
                  <a:lnTo>
                    <a:pt x="17672" y="162812"/>
                  </a:lnTo>
                  <a:lnTo>
                    <a:pt x="18720" y="181303"/>
                  </a:lnTo>
                  <a:lnTo>
                    <a:pt x="22481" y="193358"/>
                  </a:lnTo>
                  <a:lnTo>
                    <a:pt x="24873" y="197366"/>
                  </a:lnTo>
                  <a:lnTo>
                    <a:pt x="31988" y="204000"/>
                  </a:lnTo>
                  <a:lnTo>
                    <a:pt x="34000" y="209067"/>
                  </a:lnTo>
                  <a:lnTo>
                    <a:pt x="35529" y="209823"/>
                  </a:lnTo>
                  <a:lnTo>
                    <a:pt x="37541" y="209335"/>
                  </a:lnTo>
                  <a:lnTo>
                    <a:pt x="56884" y="197782"/>
                  </a:lnTo>
                  <a:lnTo>
                    <a:pt x="73971" y="172032"/>
                  </a:lnTo>
                  <a:lnTo>
                    <a:pt x="82077" y="133081"/>
                  </a:lnTo>
                  <a:lnTo>
                    <a:pt x="89244" y="89183"/>
                  </a:lnTo>
                  <a:lnTo>
                    <a:pt x="94055" y="63466"/>
                  </a:lnTo>
                  <a:lnTo>
                    <a:pt x="89560" y="20735"/>
                  </a:lnTo>
                  <a:lnTo>
                    <a:pt x="89436" y="16800"/>
                  </a:lnTo>
                  <a:lnTo>
                    <a:pt x="86653" y="9782"/>
                  </a:lnTo>
                  <a:lnTo>
                    <a:pt x="81522" y="1932"/>
                  </a:lnTo>
                  <a:lnTo>
                    <a:pt x="78174" y="859"/>
                  </a:lnTo>
                  <a:lnTo>
                    <a:pt x="75892" y="572"/>
                  </a:lnTo>
                  <a:lnTo>
                    <a:pt x="74371" y="1373"/>
                  </a:lnTo>
                  <a:lnTo>
                    <a:pt x="73357" y="2900"/>
                  </a:lnTo>
                  <a:lnTo>
                    <a:pt x="71930" y="9789"/>
                  </a:lnTo>
                  <a:lnTo>
                    <a:pt x="71382" y="46292"/>
                  </a:lnTo>
                  <a:lnTo>
                    <a:pt x="73990" y="71924"/>
                  </a:lnTo>
                  <a:lnTo>
                    <a:pt x="83761" y="111993"/>
                  </a:lnTo>
                  <a:lnTo>
                    <a:pt x="89108" y="150996"/>
                  </a:lnTo>
                  <a:lnTo>
                    <a:pt x="101476" y="191606"/>
                  </a:lnTo>
                  <a:lnTo>
                    <a:pt x="110137" y="210782"/>
                  </a:lnTo>
                  <a:lnTo>
                    <a:pt x="118673" y="220350"/>
                  </a:lnTo>
                  <a:lnTo>
                    <a:pt x="133837" y="23217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Shape-123"/>
            <p:cNvSpPr/>
            <p:nvPr/>
          </p:nvSpPr>
          <p:spPr>
            <a:xfrm>
              <a:off x="1812727" y="3339703"/>
              <a:ext cx="196081" cy="436871"/>
            </a:xfrm>
            <a:custGeom>
              <a:avLst/>
              <a:gdLst/>
              <a:ahLst/>
              <a:cxnLst/>
              <a:rect l="0" t="0" r="0" b="0"/>
              <a:pathLst>
                <a:path w="196081" h="436871">
                  <a:moveTo>
                    <a:pt x="0" y="0"/>
                  </a:moveTo>
                  <a:lnTo>
                    <a:pt x="0" y="4741"/>
                  </a:lnTo>
                  <a:lnTo>
                    <a:pt x="2645" y="9714"/>
                  </a:lnTo>
                  <a:lnTo>
                    <a:pt x="4740" y="12429"/>
                  </a:lnTo>
                  <a:lnTo>
                    <a:pt x="7067" y="20738"/>
                  </a:lnTo>
                  <a:lnTo>
                    <a:pt x="11412" y="63544"/>
                  </a:lnTo>
                  <a:lnTo>
                    <a:pt x="16585" y="103172"/>
                  </a:lnTo>
                  <a:lnTo>
                    <a:pt x="17482" y="137505"/>
                  </a:lnTo>
                  <a:lnTo>
                    <a:pt x="22488" y="172814"/>
                  </a:lnTo>
                  <a:lnTo>
                    <a:pt x="25514" y="213151"/>
                  </a:lnTo>
                  <a:lnTo>
                    <a:pt x="26411" y="251782"/>
                  </a:lnTo>
                  <a:lnTo>
                    <a:pt x="26677" y="288364"/>
                  </a:lnTo>
                  <a:lnTo>
                    <a:pt x="32903" y="330143"/>
                  </a:lnTo>
                  <a:lnTo>
                    <a:pt x="35162" y="370293"/>
                  </a:lnTo>
                  <a:lnTo>
                    <a:pt x="35669" y="410348"/>
                  </a:lnTo>
                  <a:lnTo>
                    <a:pt x="35718" y="436870"/>
                  </a:lnTo>
                  <a:lnTo>
                    <a:pt x="30978" y="432612"/>
                  </a:lnTo>
                  <a:lnTo>
                    <a:pt x="28651" y="427751"/>
                  </a:lnTo>
                  <a:lnTo>
                    <a:pt x="28030" y="425066"/>
                  </a:lnTo>
                  <a:lnTo>
                    <a:pt x="28608" y="422283"/>
                  </a:lnTo>
                  <a:lnTo>
                    <a:pt x="33171" y="412635"/>
                  </a:lnTo>
                  <a:lnTo>
                    <a:pt x="35495" y="373513"/>
                  </a:lnTo>
                  <a:lnTo>
                    <a:pt x="38320" y="339025"/>
                  </a:lnTo>
                  <a:lnTo>
                    <a:pt x="51936" y="294640"/>
                  </a:lnTo>
                  <a:lnTo>
                    <a:pt x="77958" y="250026"/>
                  </a:lnTo>
                  <a:lnTo>
                    <a:pt x="105470" y="208882"/>
                  </a:lnTo>
                  <a:lnTo>
                    <a:pt x="134115" y="181308"/>
                  </a:lnTo>
                  <a:lnTo>
                    <a:pt x="149209" y="173114"/>
                  </a:lnTo>
                  <a:lnTo>
                    <a:pt x="153050" y="171964"/>
                  </a:lnTo>
                  <a:lnTo>
                    <a:pt x="162611" y="173332"/>
                  </a:lnTo>
                  <a:lnTo>
                    <a:pt x="167938" y="175086"/>
                  </a:lnTo>
                  <a:lnTo>
                    <a:pt x="176504" y="182327"/>
                  </a:lnTo>
                  <a:lnTo>
                    <a:pt x="190087" y="203144"/>
                  </a:lnTo>
                  <a:lnTo>
                    <a:pt x="194566" y="225225"/>
                  </a:lnTo>
                  <a:lnTo>
                    <a:pt x="196080" y="265489"/>
                  </a:lnTo>
                  <a:lnTo>
                    <a:pt x="193733" y="303135"/>
                  </a:lnTo>
                  <a:lnTo>
                    <a:pt x="178355" y="347432"/>
                  </a:lnTo>
                  <a:lnTo>
                    <a:pt x="171542" y="358805"/>
                  </a:lnTo>
                  <a:lnTo>
                    <a:pt x="150055" y="377453"/>
                  </a:lnTo>
                  <a:lnTo>
                    <a:pt x="140774" y="381077"/>
                  </a:lnTo>
                  <a:lnTo>
                    <a:pt x="135521" y="382043"/>
                  </a:lnTo>
                  <a:lnTo>
                    <a:pt x="127039" y="380471"/>
                  </a:lnTo>
                  <a:lnTo>
                    <a:pt x="97620" y="363164"/>
                  </a:lnTo>
                  <a:lnTo>
                    <a:pt x="62507" y="33039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SMARTInkShape-124"/>
          <p:cNvSpPr/>
          <p:nvPr/>
        </p:nvSpPr>
        <p:spPr>
          <a:xfrm>
            <a:off x="3339703" y="4125516"/>
            <a:ext cx="651868" cy="508950"/>
          </a:xfrm>
          <a:custGeom>
            <a:avLst/>
            <a:gdLst/>
            <a:ahLst/>
            <a:cxnLst/>
            <a:rect l="0" t="0" r="0" b="0"/>
            <a:pathLst>
              <a:path w="651868" h="508950">
                <a:moveTo>
                  <a:pt x="0" y="133945"/>
                </a:moveTo>
                <a:lnTo>
                  <a:pt x="0" y="147247"/>
                </a:lnTo>
                <a:lnTo>
                  <a:pt x="2646" y="152425"/>
                </a:lnTo>
                <a:lnTo>
                  <a:pt x="41681" y="194471"/>
                </a:lnTo>
                <a:lnTo>
                  <a:pt x="74598" y="236079"/>
                </a:lnTo>
                <a:lnTo>
                  <a:pt x="86485" y="252291"/>
                </a:lnTo>
                <a:lnTo>
                  <a:pt x="105131" y="269807"/>
                </a:lnTo>
                <a:lnTo>
                  <a:pt x="144916" y="314451"/>
                </a:lnTo>
                <a:lnTo>
                  <a:pt x="184666" y="354322"/>
                </a:lnTo>
                <a:lnTo>
                  <a:pt x="217131" y="394897"/>
                </a:lnTo>
                <a:lnTo>
                  <a:pt x="255076" y="434639"/>
                </a:lnTo>
                <a:lnTo>
                  <a:pt x="288716" y="476130"/>
                </a:lnTo>
                <a:lnTo>
                  <a:pt x="329899" y="508501"/>
                </a:lnTo>
                <a:lnTo>
                  <a:pt x="338043" y="508949"/>
                </a:lnTo>
                <a:lnTo>
                  <a:pt x="338472" y="507971"/>
                </a:lnTo>
                <a:lnTo>
                  <a:pt x="339295" y="492740"/>
                </a:lnTo>
                <a:lnTo>
                  <a:pt x="345458" y="484321"/>
                </a:lnTo>
                <a:lnTo>
                  <a:pt x="348421" y="475995"/>
                </a:lnTo>
                <a:lnTo>
                  <a:pt x="354149" y="467245"/>
                </a:lnTo>
                <a:lnTo>
                  <a:pt x="357279" y="458368"/>
                </a:lnTo>
                <a:lnTo>
                  <a:pt x="363058" y="449454"/>
                </a:lnTo>
                <a:lnTo>
                  <a:pt x="366203" y="440529"/>
                </a:lnTo>
                <a:lnTo>
                  <a:pt x="380277" y="416534"/>
                </a:lnTo>
                <a:lnTo>
                  <a:pt x="396261" y="377610"/>
                </a:lnTo>
                <a:lnTo>
                  <a:pt x="419710" y="337450"/>
                </a:lnTo>
                <a:lnTo>
                  <a:pt x="440532" y="297546"/>
                </a:lnTo>
                <a:lnTo>
                  <a:pt x="458060" y="267876"/>
                </a:lnTo>
                <a:lnTo>
                  <a:pt x="475009" y="244075"/>
                </a:lnTo>
                <a:lnTo>
                  <a:pt x="498741" y="200670"/>
                </a:lnTo>
                <a:lnTo>
                  <a:pt x="529760" y="157830"/>
                </a:lnTo>
                <a:lnTo>
                  <a:pt x="551389" y="123037"/>
                </a:lnTo>
                <a:lnTo>
                  <a:pt x="569586" y="105295"/>
                </a:lnTo>
                <a:lnTo>
                  <a:pt x="596230" y="65595"/>
                </a:lnTo>
                <a:lnTo>
                  <a:pt x="609365" y="50745"/>
                </a:lnTo>
                <a:lnTo>
                  <a:pt x="619996" y="33153"/>
                </a:lnTo>
                <a:lnTo>
                  <a:pt x="625465" y="29617"/>
                </a:lnTo>
                <a:lnTo>
                  <a:pt x="631203" y="27053"/>
                </a:lnTo>
                <a:lnTo>
                  <a:pt x="637061" y="22607"/>
                </a:lnTo>
                <a:lnTo>
                  <a:pt x="640325" y="17323"/>
                </a:lnTo>
                <a:lnTo>
                  <a:pt x="641196" y="14525"/>
                </a:lnTo>
                <a:lnTo>
                  <a:pt x="642769" y="12660"/>
                </a:lnTo>
                <a:lnTo>
                  <a:pt x="647162" y="10587"/>
                </a:lnTo>
                <a:lnTo>
                  <a:pt x="648731" y="9042"/>
                </a:lnTo>
                <a:lnTo>
                  <a:pt x="651867" y="0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Shape-125"/>
          <p:cNvSpPr/>
          <p:nvPr/>
        </p:nvSpPr>
        <p:spPr>
          <a:xfrm>
            <a:off x="4000500" y="4170164"/>
            <a:ext cx="570517" cy="419696"/>
          </a:xfrm>
          <a:custGeom>
            <a:avLst/>
            <a:gdLst/>
            <a:ahLst/>
            <a:cxnLst/>
            <a:rect l="0" t="0" r="0" b="0"/>
            <a:pathLst>
              <a:path w="570517" h="419696">
                <a:moveTo>
                  <a:pt x="0" y="0"/>
                </a:moveTo>
                <a:lnTo>
                  <a:pt x="0" y="4740"/>
                </a:lnTo>
                <a:lnTo>
                  <a:pt x="2646" y="9714"/>
                </a:lnTo>
                <a:lnTo>
                  <a:pt x="33765" y="48810"/>
                </a:lnTo>
                <a:lnTo>
                  <a:pt x="60691" y="77311"/>
                </a:lnTo>
                <a:lnTo>
                  <a:pt x="101644" y="110387"/>
                </a:lnTo>
                <a:lnTo>
                  <a:pt x="145968" y="140729"/>
                </a:lnTo>
                <a:lnTo>
                  <a:pt x="190588" y="180990"/>
                </a:lnTo>
                <a:lnTo>
                  <a:pt x="234242" y="217238"/>
                </a:lnTo>
                <a:lnTo>
                  <a:pt x="276925" y="253003"/>
                </a:lnTo>
                <a:lnTo>
                  <a:pt x="321301" y="294679"/>
                </a:lnTo>
                <a:lnTo>
                  <a:pt x="363131" y="336352"/>
                </a:lnTo>
                <a:lnTo>
                  <a:pt x="407758" y="380969"/>
                </a:lnTo>
                <a:lnTo>
                  <a:pt x="424654" y="398857"/>
                </a:lnTo>
                <a:lnTo>
                  <a:pt x="426860" y="404811"/>
                </a:lnTo>
                <a:lnTo>
                  <a:pt x="428441" y="406796"/>
                </a:lnTo>
                <a:lnTo>
                  <a:pt x="437141" y="410611"/>
                </a:lnTo>
                <a:lnTo>
                  <a:pt x="437555" y="419695"/>
                </a:lnTo>
                <a:lnTo>
                  <a:pt x="437555" y="411134"/>
                </a:lnTo>
                <a:lnTo>
                  <a:pt x="445243" y="410798"/>
                </a:lnTo>
                <a:lnTo>
                  <a:pt x="445657" y="409795"/>
                </a:lnTo>
                <a:lnTo>
                  <a:pt x="447476" y="386029"/>
                </a:lnTo>
                <a:lnTo>
                  <a:pt x="452621" y="377750"/>
                </a:lnTo>
                <a:lnTo>
                  <a:pt x="455046" y="367845"/>
                </a:lnTo>
                <a:lnTo>
                  <a:pt x="461478" y="359330"/>
                </a:lnTo>
                <a:lnTo>
                  <a:pt x="464487" y="350987"/>
                </a:lnTo>
                <a:lnTo>
                  <a:pt x="470229" y="342231"/>
                </a:lnTo>
                <a:lnTo>
                  <a:pt x="473363" y="333353"/>
                </a:lnTo>
                <a:lnTo>
                  <a:pt x="488666" y="312538"/>
                </a:lnTo>
                <a:lnTo>
                  <a:pt x="491029" y="306585"/>
                </a:lnTo>
                <a:lnTo>
                  <a:pt x="523897" y="264730"/>
                </a:lnTo>
                <a:lnTo>
                  <a:pt x="556618" y="221539"/>
                </a:lnTo>
                <a:lnTo>
                  <a:pt x="570516" y="202537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SMARTInkShape-Group32"/>
          <p:cNvGrpSpPr/>
          <p:nvPr/>
        </p:nvGrpSpPr>
        <p:grpSpPr>
          <a:xfrm>
            <a:off x="3437930" y="4679156"/>
            <a:ext cx="348259" cy="674500"/>
            <a:chOff x="3437930" y="4679156"/>
            <a:chExt cx="348259" cy="674500"/>
          </a:xfrm>
        </p:grpSpPr>
        <p:sp>
          <p:nvSpPr>
            <p:cNvPr id="25" name="SMARTInkShape-126"/>
            <p:cNvSpPr/>
            <p:nvPr/>
          </p:nvSpPr>
          <p:spPr>
            <a:xfrm>
              <a:off x="3670472" y="5143500"/>
              <a:ext cx="115717" cy="205334"/>
            </a:xfrm>
            <a:custGeom>
              <a:avLst/>
              <a:gdLst/>
              <a:ahLst/>
              <a:cxnLst/>
              <a:rect l="0" t="0" r="0" b="0"/>
              <a:pathLst>
                <a:path w="115717" h="205334">
                  <a:moveTo>
                    <a:pt x="17489" y="8930"/>
                  </a:moveTo>
                  <a:lnTo>
                    <a:pt x="17489" y="51247"/>
                  </a:lnTo>
                  <a:lnTo>
                    <a:pt x="17489" y="92311"/>
                  </a:lnTo>
                  <a:lnTo>
                    <a:pt x="17489" y="133947"/>
                  </a:lnTo>
                  <a:lnTo>
                    <a:pt x="17489" y="175617"/>
                  </a:lnTo>
                  <a:lnTo>
                    <a:pt x="17489" y="205333"/>
                  </a:lnTo>
                  <a:lnTo>
                    <a:pt x="12749" y="200628"/>
                  </a:lnTo>
                  <a:lnTo>
                    <a:pt x="10421" y="195662"/>
                  </a:lnTo>
                  <a:lnTo>
                    <a:pt x="5962" y="162576"/>
                  </a:lnTo>
                  <a:lnTo>
                    <a:pt x="2444" y="154608"/>
                  </a:lnTo>
                  <a:lnTo>
                    <a:pt x="0" y="127577"/>
                  </a:lnTo>
                  <a:lnTo>
                    <a:pt x="8022" y="82996"/>
                  </a:lnTo>
                  <a:lnTo>
                    <a:pt x="9313" y="74591"/>
                  </a:lnTo>
                  <a:lnTo>
                    <a:pt x="23769" y="42418"/>
                  </a:lnTo>
                  <a:lnTo>
                    <a:pt x="38368" y="24302"/>
                  </a:lnTo>
                  <a:lnTo>
                    <a:pt x="44297" y="20723"/>
                  </a:lnTo>
                  <a:lnTo>
                    <a:pt x="50240" y="18140"/>
                  </a:lnTo>
                  <a:lnTo>
                    <a:pt x="69856" y="5598"/>
                  </a:lnTo>
                  <a:lnTo>
                    <a:pt x="91260" y="1106"/>
                  </a:lnTo>
                  <a:lnTo>
                    <a:pt x="115716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Shape-127"/>
            <p:cNvSpPr/>
            <p:nvPr/>
          </p:nvSpPr>
          <p:spPr>
            <a:xfrm>
              <a:off x="3437930" y="5018651"/>
              <a:ext cx="195918" cy="335005"/>
            </a:xfrm>
            <a:custGeom>
              <a:avLst/>
              <a:gdLst/>
              <a:ahLst/>
              <a:cxnLst/>
              <a:rect l="0" t="0" r="0" b="0"/>
              <a:pathLst>
                <a:path w="195918" h="335005">
                  <a:moveTo>
                    <a:pt x="8929" y="26622"/>
                  </a:moveTo>
                  <a:lnTo>
                    <a:pt x="8929" y="68863"/>
                  </a:lnTo>
                  <a:lnTo>
                    <a:pt x="9922" y="92219"/>
                  </a:lnTo>
                  <a:lnTo>
                    <a:pt x="17032" y="133972"/>
                  </a:lnTo>
                  <a:lnTo>
                    <a:pt x="23923" y="178367"/>
                  </a:lnTo>
                  <a:lnTo>
                    <a:pt x="26537" y="222993"/>
                  </a:lnTo>
                  <a:lnTo>
                    <a:pt x="27759" y="260510"/>
                  </a:lnTo>
                  <a:lnTo>
                    <a:pt x="35686" y="285414"/>
                  </a:lnTo>
                  <a:lnTo>
                    <a:pt x="34724" y="263213"/>
                  </a:lnTo>
                  <a:lnTo>
                    <a:pt x="28030" y="234780"/>
                  </a:lnTo>
                  <a:lnTo>
                    <a:pt x="26898" y="191557"/>
                  </a:lnTo>
                  <a:lnTo>
                    <a:pt x="26803" y="151015"/>
                  </a:lnTo>
                  <a:lnTo>
                    <a:pt x="26790" y="107719"/>
                  </a:lnTo>
                  <a:lnTo>
                    <a:pt x="27781" y="95407"/>
                  </a:lnTo>
                  <a:lnTo>
                    <a:pt x="35883" y="54249"/>
                  </a:lnTo>
                  <a:lnTo>
                    <a:pt x="42623" y="34248"/>
                  </a:lnTo>
                  <a:lnTo>
                    <a:pt x="44740" y="24058"/>
                  </a:lnTo>
                  <a:lnTo>
                    <a:pt x="51510" y="12743"/>
                  </a:lnTo>
                  <a:lnTo>
                    <a:pt x="56958" y="6233"/>
                  </a:lnTo>
                  <a:lnTo>
                    <a:pt x="62687" y="2677"/>
                  </a:lnTo>
                  <a:lnTo>
                    <a:pt x="74449" y="395"/>
                  </a:lnTo>
                  <a:lnTo>
                    <a:pt x="88094" y="0"/>
                  </a:lnTo>
                  <a:lnTo>
                    <a:pt x="96369" y="2553"/>
                  </a:lnTo>
                  <a:lnTo>
                    <a:pt x="103354" y="6004"/>
                  </a:lnTo>
                  <a:lnTo>
                    <a:pt x="112865" y="8937"/>
                  </a:lnTo>
                  <a:lnTo>
                    <a:pt x="118954" y="13140"/>
                  </a:lnTo>
                  <a:lnTo>
                    <a:pt x="127960" y="25825"/>
                  </a:lnTo>
                  <a:lnTo>
                    <a:pt x="132171" y="37410"/>
                  </a:lnTo>
                  <a:lnTo>
                    <a:pt x="133899" y="72977"/>
                  </a:lnTo>
                  <a:lnTo>
                    <a:pt x="131279" y="79636"/>
                  </a:lnTo>
                  <a:lnTo>
                    <a:pt x="129191" y="82801"/>
                  </a:lnTo>
                  <a:lnTo>
                    <a:pt x="96063" y="106975"/>
                  </a:lnTo>
                  <a:lnTo>
                    <a:pt x="82372" y="113269"/>
                  </a:lnTo>
                  <a:lnTo>
                    <a:pt x="65748" y="116562"/>
                  </a:lnTo>
                  <a:lnTo>
                    <a:pt x="55377" y="123562"/>
                  </a:lnTo>
                  <a:lnTo>
                    <a:pt x="54377" y="126923"/>
                  </a:lnTo>
                  <a:lnTo>
                    <a:pt x="54111" y="129208"/>
                  </a:lnTo>
                  <a:lnTo>
                    <a:pt x="55918" y="131724"/>
                  </a:lnTo>
                  <a:lnTo>
                    <a:pt x="63216" y="137165"/>
                  </a:lnTo>
                  <a:lnTo>
                    <a:pt x="98922" y="154852"/>
                  </a:lnTo>
                  <a:lnTo>
                    <a:pt x="139939" y="181069"/>
                  </a:lnTo>
                  <a:lnTo>
                    <a:pt x="170880" y="206922"/>
                  </a:lnTo>
                  <a:lnTo>
                    <a:pt x="190345" y="238369"/>
                  </a:lnTo>
                  <a:lnTo>
                    <a:pt x="194643" y="255939"/>
                  </a:lnTo>
                  <a:lnTo>
                    <a:pt x="195917" y="273713"/>
                  </a:lnTo>
                  <a:lnTo>
                    <a:pt x="193568" y="282954"/>
                  </a:lnTo>
                  <a:lnTo>
                    <a:pt x="190210" y="291360"/>
                  </a:lnTo>
                  <a:lnTo>
                    <a:pt x="188717" y="301711"/>
                  </a:lnTo>
                  <a:lnTo>
                    <a:pt x="186335" y="306257"/>
                  </a:lnTo>
                  <a:lnTo>
                    <a:pt x="167511" y="323866"/>
                  </a:lnTo>
                  <a:lnTo>
                    <a:pt x="158454" y="327402"/>
                  </a:lnTo>
                  <a:lnTo>
                    <a:pt x="130668" y="335004"/>
                  </a:lnTo>
                  <a:lnTo>
                    <a:pt x="89279" y="327952"/>
                  </a:lnTo>
                  <a:lnTo>
                    <a:pt x="47624" y="309263"/>
                  </a:lnTo>
                  <a:lnTo>
                    <a:pt x="4317" y="286757"/>
                  </a:lnTo>
                  <a:lnTo>
                    <a:pt x="0" y="28558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Shape-128"/>
            <p:cNvSpPr/>
            <p:nvPr/>
          </p:nvSpPr>
          <p:spPr>
            <a:xfrm>
              <a:off x="3661172" y="4679156"/>
              <a:ext cx="8931" cy="241103"/>
            </a:xfrm>
            <a:custGeom>
              <a:avLst/>
              <a:gdLst/>
              <a:ahLst/>
              <a:cxnLst/>
              <a:rect l="0" t="0" r="0" b="0"/>
              <a:pathLst>
                <a:path w="8931" h="241103">
                  <a:moveTo>
                    <a:pt x="0" y="0"/>
                  </a:moveTo>
                  <a:lnTo>
                    <a:pt x="0" y="42241"/>
                  </a:lnTo>
                  <a:lnTo>
                    <a:pt x="0" y="83377"/>
                  </a:lnTo>
                  <a:lnTo>
                    <a:pt x="0" y="125018"/>
                  </a:lnTo>
                  <a:lnTo>
                    <a:pt x="992" y="154782"/>
                  </a:lnTo>
                  <a:lnTo>
                    <a:pt x="8562" y="197666"/>
                  </a:lnTo>
                  <a:lnTo>
                    <a:pt x="8930" y="24110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SMARTInkShape-Group34"/>
          <p:cNvGrpSpPr/>
          <p:nvPr/>
        </p:nvGrpSpPr>
        <p:grpSpPr>
          <a:xfrm>
            <a:off x="2654016" y="5331023"/>
            <a:ext cx="1542938" cy="601564"/>
            <a:chOff x="2654016" y="5331023"/>
            <a:chExt cx="1542938" cy="601564"/>
          </a:xfrm>
        </p:grpSpPr>
        <p:sp>
          <p:nvSpPr>
            <p:cNvPr id="29" name="SMARTInkShape-129"/>
            <p:cNvSpPr/>
            <p:nvPr/>
          </p:nvSpPr>
          <p:spPr>
            <a:xfrm>
              <a:off x="2654016" y="5357813"/>
              <a:ext cx="212415" cy="187519"/>
            </a:xfrm>
            <a:custGeom>
              <a:avLst/>
              <a:gdLst/>
              <a:ahLst/>
              <a:cxnLst/>
              <a:rect l="0" t="0" r="0" b="0"/>
              <a:pathLst>
                <a:path w="212415" h="187519">
                  <a:moveTo>
                    <a:pt x="15961" y="0"/>
                  </a:moveTo>
                  <a:lnTo>
                    <a:pt x="15961" y="4740"/>
                  </a:lnTo>
                  <a:lnTo>
                    <a:pt x="16953" y="6136"/>
                  </a:lnTo>
                  <a:lnTo>
                    <a:pt x="18606" y="7068"/>
                  </a:lnTo>
                  <a:lnTo>
                    <a:pt x="20701" y="7688"/>
                  </a:lnTo>
                  <a:lnTo>
                    <a:pt x="22097" y="9094"/>
                  </a:lnTo>
                  <a:lnTo>
                    <a:pt x="23649" y="13302"/>
                  </a:lnTo>
                  <a:lnTo>
                    <a:pt x="24881" y="47635"/>
                  </a:lnTo>
                  <a:lnTo>
                    <a:pt x="13866" y="86883"/>
                  </a:lnTo>
                  <a:lnTo>
                    <a:pt x="10069" y="95169"/>
                  </a:lnTo>
                  <a:lnTo>
                    <a:pt x="141" y="134115"/>
                  </a:lnTo>
                  <a:lnTo>
                    <a:pt x="0" y="144934"/>
                  </a:lnTo>
                  <a:lnTo>
                    <a:pt x="5909" y="167938"/>
                  </a:lnTo>
                  <a:lnTo>
                    <a:pt x="7022" y="187331"/>
                  </a:lnTo>
                  <a:lnTo>
                    <a:pt x="12174" y="187485"/>
                  </a:lnTo>
                  <a:lnTo>
                    <a:pt x="9978" y="187506"/>
                  </a:lnTo>
                  <a:lnTo>
                    <a:pt x="9988" y="187512"/>
                  </a:lnTo>
                  <a:lnTo>
                    <a:pt x="12644" y="187518"/>
                  </a:lnTo>
                  <a:lnTo>
                    <a:pt x="13750" y="186528"/>
                  </a:lnTo>
                  <a:lnTo>
                    <a:pt x="18170" y="177808"/>
                  </a:lnTo>
                  <a:lnTo>
                    <a:pt x="23888" y="172291"/>
                  </a:lnTo>
                  <a:lnTo>
                    <a:pt x="44614" y="157712"/>
                  </a:lnTo>
                  <a:lnTo>
                    <a:pt x="48539" y="151784"/>
                  </a:lnTo>
                  <a:lnTo>
                    <a:pt x="51276" y="145842"/>
                  </a:lnTo>
                  <a:lnTo>
                    <a:pt x="55799" y="139894"/>
                  </a:lnTo>
                  <a:lnTo>
                    <a:pt x="63763" y="136589"/>
                  </a:lnTo>
                  <a:lnTo>
                    <a:pt x="72925" y="134128"/>
                  </a:lnTo>
                  <a:lnTo>
                    <a:pt x="86891" y="127109"/>
                  </a:lnTo>
                  <a:lnTo>
                    <a:pt x="130457" y="116489"/>
                  </a:lnTo>
                  <a:lnTo>
                    <a:pt x="166434" y="116096"/>
                  </a:lnTo>
                  <a:lnTo>
                    <a:pt x="169854" y="117085"/>
                  </a:lnTo>
                  <a:lnTo>
                    <a:pt x="172134" y="118736"/>
                  </a:lnTo>
                  <a:lnTo>
                    <a:pt x="180535" y="128516"/>
                  </a:lnTo>
                  <a:lnTo>
                    <a:pt x="186008" y="131532"/>
                  </a:lnTo>
                  <a:lnTo>
                    <a:pt x="188857" y="132336"/>
                  </a:lnTo>
                  <a:lnTo>
                    <a:pt x="194668" y="138521"/>
                  </a:lnTo>
                  <a:lnTo>
                    <a:pt x="199566" y="146893"/>
                  </a:lnTo>
                  <a:lnTo>
                    <a:pt x="201743" y="153921"/>
                  </a:lnTo>
                  <a:lnTo>
                    <a:pt x="203315" y="156192"/>
                  </a:lnTo>
                  <a:lnTo>
                    <a:pt x="205356" y="157706"/>
                  </a:lnTo>
                  <a:lnTo>
                    <a:pt x="207709" y="158715"/>
                  </a:lnTo>
                  <a:lnTo>
                    <a:pt x="209277" y="160380"/>
                  </a:lnTo>
                  <a:lnTo>
                    <a:pt x="212414" y="16966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Shape-130"/>
            <p:cNvSpPr/>
            <p:nvPr/>
          </p:nvSpPr>
          <p:spPr>
            <a:xfrm>
              <a:off x="2991445" y="5634633"/>
              <a:ext cx="125017" cy="1"/>
            </a:xfrm>
            <a:custGeom>
              <a:avLst/>
              <a:gdLst/>
              <a:ahLst/>
              <a:cxnLst/>
              <a:rect l="0" t="0" r="0" b="0"/>
              <a:pathLst>
                <a:path w="125017" h="1">
                  <a:moveTo>
                    <a:pt x="0" y="0"/>
                  </a:moveTo>
                  <a:lnTo>
                    <a:pt x="42241" y="0"/>
                  </a:lnTo>
                  <a:lnTo>
                    <a:pt x="83377" y="0"/>
                  </a:lnTo>
                  <a:lnTo>
                    <a:pt x="125016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Shape-131"/>
            <p:cNvSpPr/>
            <p:nvPr/>
          </p:nvSpPr>
          <p:spPr>
            <a:xfrm>
              <a:off x="2839641" y="5331023"/>
              <a:ext cx="89189" cy="464345"/>
            </a:xfrm>
            <a:custGeom>
              <a:avLst/>
              <a:gdLst/>
              <a:ahLst/>
              <a:cxnLst/>
              <a:rect l="0" t="0" r="0" b="0"/>
              <a:pathLst>
                <a:path w="89189" h="464345">
                  <a:moveTo>
                    <a:pt x="80367" y="0"/>
                  </a:moveTo>
                  <a:lnTo>
                    <a:pt x="85107" y="4741"/>
                  </a:lnTo>
                  <a:lnTo>
                    <a:pt x="87435" y="9714"/>
                  </a:lnTo>
                  <a:lnTo>
                    <a:pt x="89188" y="42241"/>
                  </a:lnTo>
                  <a:lnTo>
                    <a:pt x="81599" y="85129"/>
                  </a:lnTo>
                  <a:lnTo>
                    <a:pt x="73461" y="128289"/>
                  </a:lnTo>
                  <a:lnTo>
                    <a:pt x="67096" y="168547"/>
                  </a:lnTo>
                  <a:lnTo>
                    <a:pt x="56285" y="212291"/>
                  </a:lnTo>
                  <a:lnTo>
                    <a:pt x="47545" y="247338"/>
                  </a:lnTo>
                  <a:lnTo>
                    <a:pt x="38671" y="282858"/>
                  </a:lnTo>
                  <a:lnTo>
                    <a:pt x="29758" y="318517"/>
                  </a:lnTo>
                  <a:lnTo>
                    <a:pt x="20834" y="354219"/>
                  </a:lnTo>
                  <a:lnTo>
                    <a:pt x="12897" y="388940"/>
                  </a:lnTo>
                  <a:lnTo>
                    <a:pt x="7067" y="430487"/>
                  </a:lnTo>
                  <a:lnTo>
                    <a:pt x="0" y="46434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Shape-132"/>
            <p:cNvSpPr/>
            <p:nvPr/>
          </p:nvSpPr>
          <p:spPr>
            <a:xfrm>
              <a:off x="4047444" y="5688211"/>
              <a:ext cx="149510" cy="244376"/>
            </a:xfrm>
            <a:custGeom>
              <a:avLst/>
              <a:gdLst/>
              <a:ahLst/>
              <a:cxnLst/>
              <a:rect l="0" t="0" r="0" b="0"/>
              <a:pathLst>
                <a:path w="149510" h="244376">
                  <a:moveTo>
                    <a:pt x="140579" y="71437"/>
                  </a:moveTo>
                  <a:lnTo>
                    <a:pt x="145320" y="71437"/>
                  </a:lnTo>
                  <a:lnTo>
                    <a:pt x="146716" y="70445"/>
                  </a:lnTo>
                  <a:lnTo>
                    <a:pt x="147647" y="68792"/>
                  </a:lnTo>
                  <a:lnTo>
                    <a:pt x="149264" y="62343"/>
                  </a:lnTo>
                  <a:lnTo>
                    <a:pt x="149477" y="50188"/>
                  </a:lnTo>
                  <a:lnTo>
                    <a:pt x="148496" y="48341"/>
                  </a:lnTo>
                  <a:lnTo>
                    <a:pt x="146849" y="47110"/>
                  </a:lnTo>
                  <a:lnTo>
                    <a:pt x="141381" y="45742"/>
                  </a:lnTo>
                  <a:lnTo>
                    <a:pt x="116089" y="44793"/>
                  </a:lnTo>
                  <a:lnTo>
                    <a:pt x="76248" y="57090"/>
                  </a:lnTo>
                  <a:lnTo>
                    <a:pt x="49121" y="75695"/>
                  </a:lnTo>
                  <a:lnTo>
                    <a:pt x="18648" y="109089"/>
                  </a:lnTo>
                  <a:lnTo>
                    <a:pt x="5453" y="134518"/>
                  </a:lnTo>
                  <a:lnTo>
                    <a:pt x="0" y="160904"/>
                  </a:lnTo>
                  <a:lnTo>
                    <a:pt x="5287" y="196487"/>
                  </a:lnTo>
                  <a:lnTo>
                    <a:pt x="15886" y="226887"/>
                  </a:lnTo>
                  <a:lnTo>
                    <a:pt x="22653" y="235776"/>
                  </a:lnTo>
                  <a:lnTo>
                    <a:pt x="32274" y="243034"/>
                  </a:lnTo>
                  <a:lnTo>
                    <a:pt x="37618" y="244375"/>
                  </a:lnTo>
                  <a:lnTo>
                    <a:pt x="61585" y="241728"/>
                  </a:lnTo>
                  <a:lnTo>
                    <a:pt x="71075" y="236089"/>
                  </a:lnTo>
                  <a:lnTo>
                    <a:pt x="80915" y="226967"/>
                  </a:lnTo>
                  <a:lnTo>
                    <a:pt x="107748" y="186152"/>
                  </a:lnTo>
                  <a:lnTo>
                    <a:pt x="122115" y="148888"/>
                  </a:lnTo>
                  <a:lnTo>
                    <a:pt x="131470" y="115222"/>
                  </a:lnTo>
                  <a:lnTo>
                    <a:pt x="140526" y="80111"/>
                  </a:lnTo>
                  <a:lnTo>
                    <a:pt x="147735" y="37432"/>
                  </a:lnTo>
                  <a:lnTo>
                    <a:pt x="149509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Shape-133"/>
            <p:cNvSpPr/>
            <p:nvPr/>
          </p:nvSpPr>
          <p:spPr>
            <a:xfrm>
              <a:off x="3795120" y="5645494"/>
              <a:ext cx="212924" cy="203452"/>
            </a:xfrm>
            <a:custGeom>
              <a:avLst/>
              <a:gdLst/>
              <a:ahLst/>
              <a:cxnLst/>
              <a:rect l="0" t="0" r="0" b="0"/>
              <a:pathLst>
                <a:path w="212924" h="203452">
                  <a:moveTo>
                    <a:pt x="26786" y="24858"/>
                  </a:moveTo>
                  <a:lnTo>
                    <a:pt x="26786" y="32546"/>
                  </a:lnTo>
                  <a:lnTo>
                    <a:pt x="19098" y="53796"/>
                  </a:lnTo>
                  <a:lnTo>
                    <a:pt x="17905" y="96495"/>
                  </a:lnTo>
                  <a:lnTo>
                    <a:pt x="16886" y="108290"/>
                  </a:lnTo>
                  <a:lnTo>
                    <a:pt x="6834" y="149879"/>
                  </a:lnTo>
                  <a:lnTo>
                    <a:pt x="1347" y="168946"/>
                  </a:lnTo>
                  <a:lnTo>
                    <a:pt x="8" y="201933"/>
                  </a:lnTo>
                  <a:lnTo>
                    <a:pt x="0" y="198261"/>
                  </a:lnTo>
                  <a:lnTo>
                    <a:pt x="2644" y="193538"/>
                  </a:lnTo>
                  <a:lnTo>
                    <a:pt x="6135" y="188131"/>
                  </a:lnTo>
                  <a:lnTo>
                    <a:pt x="18477" y="148279"/>
                  </a:lnTo>
                  <a:lnTo>
                    <a:pt x="32821" y="111152"/>
                  </a:lnTo>
                  <a:lnTo>
                    <a:pt x="47633" y="69111"/>
                  </a:lnTo>
                  <a:lnTo>
                    <a:pt x="65482" y="28322"/>
                  </a:lnTo>
                  <a:lnTo>
                    <a:pt x="73297" y="7846"/>
                  </a:lnTo>
                  <a:lnTo>
                    <a:pt x="78968" y="0"/>
                  </a:lnTo>
                  <a:lnTo>
                    <a:pt x="80426" y="348"/>
                  </a:lnTo>
                  <a:lnTo>
                    <a:pt x="84691" y="3381"/>
                  </a:lnTo>
                  <a:lnTo>
                    <a:pt x="87248" y="8036"/>
                  </a:lnTo>
                  <a:lnTo>
                    <a:pt x="87930" y="10667"/>
                  </a:lnTo>
                  <a:lnTo>
                    <a:pt x="95162" y="23010"/>
                  </a:lnTo>
                  <a:lnTo>
                    <a:pt x="103099" y="61120"/>
                  </a:lnTo>
                  <a:lnTo>
                    <a:pt x="99062" y="97738"/>
                  </a:lnTo>
                  <a:lnTo>
                    <a:pt x="95688" y="138488"/>
                  </a:lnTo>
                  <a:lnTo>
                    <a:pt x="90136" y="163257"/>
                  </a:lnTo>
                  <a:lnTo>
                    <a:pt x="89668" y="170043"/>
                  </a:lnTo>
                  <a:lnTo>
                    <a:pt x="86814" y="176366"/>
                  </a:lnTo>
                  <a:lnTo>
                    <a:pt x="80742" y="185052"/>
                  </a:lnTo>
                  <a:lnTo>
                    <a:pt x="80476" y="180691"/>
                  </a:lnTo>
                  <a:lnTo>
                    <a:pt x="83060" y="175807"/>
                  </a:lnTo>
                  <a:lnTo>
                    <a:pt x="85138" y="173115"/>
                  </a:lnTo>
                  <a:lnTo>
                    <a:pt x="87447" y="164834"/>
                  </a:lnTo>
                  <a:lnTo>
                    <a:pt x="91392" y="149014"/>
                  </a:lnTo>
                  <a:lnTo>
                    <a:pt x="104453" y="112865"/>
                  </a:lnTo>
                  <a:lnTo>
                    <a:pt x="119096" y="74077"/>
                  </a:lnTo>
                  <a:lnTo>
                    <a:pt x="136593" y="42927"/>
                  </a:lnTo>
                  <a:lnTo>
                    <a:pt x="160180" y="12308"/>
                  </a:lnTo>
                  <a:lnTo>
                    <a:pt x="166440" y="9359"/>
                  </a:lnTo>
                  <a:lnTo>
                    <a:pt x="181535" y="7309"/>
                  </a:lnTo>
                  <a:lnTo>
                    <a:pt x="183531" y="8197"/>
                  </a:lnTo>
                  <a:lnTo>
                    <a:pt x="184860" y="9782"/>
                  </a:lnTo>
                  <a:lnTo>
                    <a:pt x="201656" y="53280"/>
                  </a:lnTo>
                  <a:lnTo>
                    <a:pt x="207290" y="90334"/>
                  </a:lnTo>
                  <a:lnTo>
                    <a:pt x="212923" y="130836"/>
                  </a:lnTo>
                  <a:lnTo>
                    <a:pt x="207059" y="173861"/>
                  </a:lnTo>
                  <a:lnTo>
                    <a:pt x="205380" y="20345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Shape-134"/>
            <p:cNvSpPr/>
            <p:nvPr/>
          </p:nvSpPr>
          <p:spPr>
            <a:xfrm>
              <a:off x="3455822" y="5652492"/>
              <a:ext cx="98195" cy="187398"/>
            </a:xfrm>
            <a:custGeom>
              <a:avLst/>
              <a:gdLst/>
              <a:ahLst/>
              <a:cxnLst/>
              <a:rect l="0" t="0" r="0" b="0"/>
              <a:pathLst>
                <a:path w="98195" h="187398">
                  <a:moveTo>
                    <a:pt x="26756" y="8930"/>
                  </a:moveTo>
                  <a:lnTo>
                    <a:pt x="25764" y="46111"/>
                  </a:lnTo>
                  <a:lnTo>
                    <a:pt x="18654" y="89347"/>
                  </a:lnTo>
                  <a:lnTo>
                    <a:pt x="16907" y="127735"/>
                  </a:lnTo>
                  <a:lnTo>
                    <a:pt x="9267" y="170867"/>
                  </a:lnTo>
                  <a:lnTo>
                    <a:pt x="8152" y="173442"/>
                  </a:lnTo>
                  <a:lnTo>
                    <a:pt x="6416" y="175159"/>
                  </a:lnTo>
                  <a:lnTo>
                    <a:pt x="4266" y="176305"/>
                  </a:lnTo>
                  <a:lnTo>
                    <a:pt x="2833" y="178060"/>
                  </a:lnTo>
                  <a:lnTo>
                    <a:pt x="0" y="187397"/>
                  </a:lnTo>
                  <a:lnTo>
                    <a:pt x="4717" y="182746"/>
                  </a:lnTo>
                  <a:lnTo>
                    <a:pt x="7039" y="175148"/>
                  </a:lnTo>
                  <a:lnTo>
                    <a:pt x="9063" y="166148"/>
                  </a:lnTo>
                  <a:lnTo>
                    <a:pt x="14789" y="154511"/>
                  </a:lnTo>
                  <a:lnTo>
                    <a:pt x="24689" y="115618"/>
                  </a:lnTo>
                  <a:lnTo>
                    <a:pt x="41719" y="71474"/>
                  </a:lnTo>
                  <a:lnTo>
                    <a:pt x="53561" y="47890"/>
                  </a:lnTo>
                  <a:lnTo>
                    <a:pt x="56532" y="43833"/>
                  </a:lnTo>
                  <a:lnTo>
                    <a:pt x="59834" y="34034"/>
                  </a:lnTo>
                  <a:lnTo>
                    <a:pt x="60714" y="28642"/>
                  </a:lnTo>
                  <a:lnTo>
                    <a:pt x="63286" y="24056"/>
                  </a:lnTo>
                  <a:lnTo>
                    <a:pt x="82438" y="6377"/>
                  </a:lnTo>
                  <a:lnTo>
                    <a:pt x="88876" y="2834"/>
                  </a:lnTo>
                  <a:lnTo>
                    <a:pt x="98194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Shape-135"/>
            <p:cNvSpPr/>
            <p:nvPr/>
          </p:nvSpPr>
          <p:spPr>
            <a:xfrm>
              <a:off x="3214810" y="5464969"/>
              <a:ext cx="221347" cy="383451"/>
            </a:xfrm>
            <a:custGeom>
              <a:avLst/>
              <a:gdLst/>
              <a:ahLst/>
              <a:cxnLst/>
              <a:rect l="0" t="0" r="0" b="0"/>
              <a:pathLst>
                <a:path w="221347" h="383451">
                  <a:moveTo>
                    <a:pt x="71315" y="0"/>
                  </a:moveTo>
                  <a:lnTo>
                    <a:pt x="71315" y="18043"/>
                  </a:lnTo>
                  <a:lnTo>
                    <a:pt x="68669" y="25548"/>
                  </a:lnTo>
                  <a:lnTo>
                    <a:pt x="66575" y="28938"/>
                  </a:lnTo>
                  <a:lnTo>
                    <a:pt x="63213" y="55766"/>
                  </a:lnTo>
                  <a:lnTo>
                    <a:pt x="57754" y="98515"/>
                  </a:lnTo>
                  <a:lnTo>
                    <a:pt x="51376" y="142913"/>
                  </a:lnTo>
                  <a:lnTo>
                    <a:pt x="41139" y="183341"/>
                  </a:lnTo>
                  <a:lnTo>
                    <a:pt x="26612" y="224553"/>
                  </a:lnTo>
                  <a:lnTo>
                    <a:pt x="12769" y="261926"/>
                  </a:lnTo>
                  <a:lnTo>
                    <a:pt x="3018" y="304678"/>
                  </a:lnTo>
                  <a:lnTo>
                    <a:pt x="0" y="328444"/>
                  </a:lnTo>
                  <a:lnTo>
                    <a:pt x="4654" y="334560"/>
                  </a:lnTo>
                  <a:lnTo>
                    <a:pt x="7031" y="335157"/>
                  </a:lnTo>
                  <a:lnTo>
                    <a:pt x="9607" y="334562"/>
                  </a:lnTo>
                  <a:lnTo>
                    <a:pt x="12317" y="333175"/>
                  </a:lnTo>
                  <a:lnTo>
                    <a:pt x="14124" y="331257"/>
                  </a:lnTo>
                  <a:lnTo>
                    <a:pt x="22001" y="318214"/>
                  </a:lnTo>
                  <a:lnTo>
                    <a:pt x="39011" y="298409"/>
                  </a:lnTo>
                  <a:lnTo>
                    <a:pt x="60838" y="258276"/>
                  </a:lnTo>
                  <a:lnTo>
                    <a:pt x="82295" y="216868"/>
                  </a:lnTo>
                  <a:lnTo>
                    <a:pt x="117296" y="172790"/>
                  </a:lnTo>
                  <a:lnTo>
                    <a:pt x="124163" y="166093"/>
                  </a:lnTo>
                  <a:lnTo>
                    <a:pt x="141396" y="157052"/>
                  </a:lnTo>
                  <a:lnTo>
                    <a:pt x="145817" y="156295"/>
                  </a:lnTo>
                  <a:lnTo>
                    <a:pt x="149756" y="156782"/>
                  </a:lnTo>
                  <a:lnTo>
                    <a:pt x="160041" y="159563"/>
                  </a:lnTo>
                  <a:lnTo>
                    <a:pt x="163208" y="159954"/>
                  </a:lnTo>
                  <a:lnTo>
                    <a:pt x="177146" y="169984"/>
                  </a:lnTo>
                  <a:lnTo>
                    <a:pt x="195764" y="196887"/>
                  </a:lnTo>
                  <a:lnTo>
                    <a:pt x="211139" y="233405"/>
                  </a:lnTo>
                  <a:lnTo>
                    <a:pt x="221346" y="272242"/>
                  </a:lnTo>
                  <a:lnTo>
                    <a:pt x="217854" y="295969"/>
                  </a:lnTo>
                  <a:lnTo>
                    <a:pt x="202083" y="335942"/>
                  </a:lnTo>
                  <a:lnTo>
                    <a:pt x="193595" y="345430"/>
                  </a:lnTo>
                  <a:lnTo>
                    <a:pt x="154499" y="368928"/>
                  </a:lnTo>
                  <a:lnTo>
                    <a:pt x="127518" y="381309"/>
                  </a:lnTo>
                  <a:lnTo>
                    <a:pt x="108765" y="383450"/>
                  </a:lnTo>
                  <a:lnTo>
                    <a:pt x="100196" y="381096"/>
                  </a:lnTo>
                  <a:lnTo>
                    <a:pt x="71315" y="36611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Shape-136"/>
            <p:cNvSpPr/>
            <p:nvPr/>
          </p:nvSpPr>
          <p:spPr>
            <a:xfrm>
              <a:off x="3600059" y="5661422"/>
              <a:ext cx="159340" cy="222556"/>
            </a:xfrm>
            <a:custGeom>
              <a:avLst/>
              <a:gdLst/>
              <a:ahLst/>
              <a:cxnLst/>
              <a:rect l="0" t="0" r="0" b="0"/>
              <a:pathLst>
                <a:path w="159340" h="222556">
                  <a:moveTo>
                    <a:pt x="159339" y="62508"/>
                  </a:moveTo>
                  <a:lnTo>
                    <a:pt x="146037" y="49205"/>
                  </a:lnTo>
                  <a:lnTo>
                    <a:pt x="138214" y="46673"/>
                  </a:lnTo>
                  <a:lnTo>
                    <a:pt x="133350" y="45998"/>
                  </a:lnTo>
                  <a:lnTo>
                    <a:pt x="92735" y="53821"/>
                  </a:lnTo>
                  <a:lnTo>
                    <a:pt x="69821" y="61478"/>
                  </a:lnTo>
                  <a:lnTo>
                    <a:pt x="26444" y="92705"/>
                  </a:lnTo>
                  <a:lnTo>
                    <a:pt x="5481" y="122096"/>
                  </a:lnTo>
                  <a:lnTo>
                    <a:pt x="642" y="139915"/>
                  </a:lnTo>
                  <a:lnTo>
                    <a:pt x="0" y="169851"/>
                  </a:lnTo>
                  <a:lnTo>
                    <a:pt x="11087" y="202039"/>
                  </a:lnTo>
                  <a:lnTo>
                    <a:pt x="19366" y="211503"/>
                  </a:lnTo>
                  <a:lnTo>
                    <a:pt x="28668" y="218025"/>
                  </a:lnTo>
                  <a:lnTo>
                    <a:pt x="36110" y="220924"/>
                  </a:lnTo>
                  <a:lnTo>
                    <a:pt x="50617" y="222555"/>
                  </a:lnTo>
                  <a:lnTo>
                    <a:pt x="67484" y="218298"/>
                  </a:lnTo>
                  <a:lnTo>
                    <a:pt x="80309" y="210753"/>
                  </a:lnTo>
                  <a:lnTo>
                    <a:pt x="93531" y="192185"/>
                  </a:lnTo>
                  <a:lnTo>
                    <a:pt x="114672" y="149083"/>
                  </a:lnTo>
                  <a:lnTo>
                    <a:pt x="128579" y="106798"/>
                  </a:lnTo>
                  <a:lnTo>
                    <a:pt x="132028" y="62460"/>
                  </a:lnTo>
                  <a:lnTo>
                    <a:pt x="132505" y="18407"/>
                  </a:lnTo>
                  <a:lnTo>
                    <a:pt x="13255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SMARTInkShape-Group35"/>
          <p:cNvGrpSpPr/>
          <p:nvPr/>
        </p:nvGrpSpPr>
        <p:grpSpPr>
          <a:xfrm>
            <a:off x="4321969" y="5572125"/>
            <a:ext cx="1203313" cy="560574"/>
            <a:chOff x="4321969" y="5572125"/>
            <a:chExt cx="1203313" cy="560574"/>
          </a:xfrm>
        </p:grpSpPr>
        <p:sp>
          <p:nvSpPr>
            <p:cNvPr id="38" name="SMARTInkShape-137"/>
            <p:cNvSpPr/>
            <p:nvPr/>
          </p:nvSpPr>
          <p:spPr>
            <a:xfrm>
              <a:off x="4321969" y="5626240"/>
              <a:ext cx="205218" cy="506459"/>
            </a:xfrm>
            <a:custGeom>
              <a:avLst/>
              <a:gdLst/>
              <a:ahLst/>
              <a:cxnLst/>
              <a:rect l="0" t="0" r="0" b="0"/>
              <a:pathLst>
                <a:path w="205218" h="506459">
                  <a:moveTo>
                    <a:pt x="8929" y="53041"/>
                  </a:moveTo>
                  <a:lnTo>
                    <a:pt x="1241" y="53041"/>
                  </a:lnTo>
                  <a:lnTo>
                    <a:pt x="827" y="54033"/>
                  </a:lnTo>
                  <a:lnTo>
                    <a:pt x="3" y="95358"/>
                  </a:lnTo>
                  <a:lnTo>
                    <a:pt x="7688" y="135229"/>
                  </a:lnTo>
                  <a:lnTo>
                    <a:pt x="15834" y="173875"/>
                  </a:lnTo>
                  <a:lnTo>
                    <a:pt x="22200" y="212949"/>
                  </a:lnTo>
                  <a:lnTo>
                    <a:pt x="26874" y="250323"/>
                  </a:lnTo>
                  <a:lnTo>
                    <a:pt x="33678" y="292249"/>
                  </a:lnTo>
                  <a:lnTo>
                    <a:pt x="35315" y="329487"/>
                  </a:lnTo>
                  <a:lnTo>
                    <a:pt x="41776" y="371644"/>
                  </a:lnTo>
                  <a:lnTo>
                    <a:pt x="46726" y="409663"/>
                  </a:lnTo>
                  <a:lnTo>
                    <a:pt x="52224" y="450576"/>
                  </a:lnTo>
                  <a:lnTo>
                    <a:pt x="57918" y="475652"/>
                  </a:lnTo>
                  <a:lnTo>
                    <a:pt x="70950" y="506458"/>
                  </a:lnTo>
                  <a:lnTo>
                    <a:pt x="71112" y="506131"/>
                  </a:lnTo>
                  <a:lnTo>
                    <a:pt x="71395" y="495851"/>
                  </a:lnTo>
                  <a:lnTo>
                    <a:pt x="64364" y="457725"/>
                  </a:lnTo>
                  <a:lnTo>
                    <a:pt x="60412" y="437862"/>
                  </a:lnTo>
                  <a:lnTo>
                    <a:pt x="55603" y="416762"/>
                  </a:lnTo>
                  <a:lnTo>
                    <a:pt x="47708" y="374195"/>
                  </a:lnTo>
                  <a:lnTo>
                    <a:pt x="42607" y="336083"/>
                  </a:lnTo>
                  <a:lnTo>
                    <a:pt x="37079" y="295372"/>
                  </a:lnTo>
                  <a:lnTo>
                    <a:pt x="34995" y="257674"/>
                  </a:lnTo>
                  <a:lnTo>
                    <a:pt x="28704" y="215686"/>
                  </a:lnTo>
                  <a:lnTo>
                    <a:pt x="27167" y="178434"/>
                  </a:lnTo>
                  <a:lnTo>
                    <a:pt x="26864" y="142413"/>
                  </a:lnTo>
                  <a:lnTo>
                    <a:pt x="26804" y="106634"/>
                  </a:lnTo>
                  <a:lnTo>
                    <a:pt x="27783" y="69102"/>
                  </a:lnTo>
                  <a:lnTo>
                    <a:pt x="39218" y="38313"/>
                  </a:lnTo>
                  <a:lnTo>
                    <a:pt x="53647" y="18126"/>
                  </a:lnTo>
                  <a:lnTo>
                    <a:pt x="60554" y="11727"/>
                  </a:lnTo>
                  <a:lnTo>
                    <a:pt x="70238" y="5575"/>
                  </a:lnTo>
                  <a:lnTo>
                    <a:pt x="86847" y="1274"/>
                  </a:lnTo>
                  <a:lnTo>
                    <a:pt x="99595" y="0"/>
                  </a:lnTo>
                  <a:lnTo>
                    <a:pt x="119921" y="6698"/>
                  </a:lnTo>
                  <a:lnTo>
                    <a:pt x="148941" y="20468"/>
                  </a:lnTo>
                  <a:lnTo>
                    <a:pt x="158138" y="28973"/>
                  </a:lnTo>
                  <a:lnTo>
                    <a:pt x="166526" y="38375"/>
                  </a:lnTo>
                  <a:lnTo>
                    <a:pt x="185434" y="55142"/>
                  </a:lnTo>
                  <a:lnTo>
                    <a:pt x="199017" y="77269"/>
                  </a:lnTo>
                  <a:lnTo>
                    <a:pt x="203496" y="94836"/>
                  </a:lnTo>
                  <a:lnTo>
                    <a:pt x="205217" y="130442"/>
                  </a:lnTo>
                  <a:lnTo>
                    <a:pt x="200593" y="148295"/>
                  </a:lnTo>
                  <a:lnTo>
                    <a:pt x="183013" y="172105"/>
                  </a:lnTo>
                  <a:lnTo>
                    <a:pt x="142785" y="211130"/>
                  </a:lnTo>
                  <a:lnTo>
                    <a:pt x="100080" y="231403"/>
                  </a:lnTo>
                  <a:lnTo>
                    <a:pt x="80917" y="237850"/>
                  </a:lnTo>
                  <a:lnTo>
                    <a:pt x="40274" y="240326"/>
                  </a:lnTo>
                  <a:lnTo>
                    <a:pt x="0" y="24056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Shape-138"/>
            <p:cNvSpPr/>
            <p:nvPr/>
          </p:nvSpPr>
          <p:spPr>
            <a:xfrm>
              <a:off x="4572000" y="5706223"/>
              <a:ext cx="169615" cy="169512"/>
            </a:xfrm>
            <a:custGeom>
              <a:avLst/>
              <a:gdLst/>
              <a:ahLst/>
              <a:cxnLst/>
              <a:rect l="0" t="0" r="0" b="0"/>
              <a:pathLst>
                <a:path w="169615" h="169512">
                  <a:moveTo>
                    <a:pt x="0" y="62355"/>
                  </a:moveTo>
                  <a:lnTo>
                    <a:pt x="12429" y="62355"/>
                  </a:lnTo>
                  <a:lnTo>
                    <a:pt x="49409" y="53977"/>
                  </a:lnTo>
                  <a:lnTo>
                    <a:pt x="91577" y="53473"/>
                  </a:lnTo>
                  <a:lnTo>
                    <a:pt x="107178" y="52455"/>
                  </a:lnTo>
                  <a:lnTo>
                    <a:pt x="148986" y="45048"/>
                  </a:lnTo>
                  <a:lnTo>
                    <a:pt x="152902" y="44864"/>
                  </a:lnTo>
                  <a:lnTo>
                    <a:pt x="159899" y="42014"/>
                  </a:lnTo>
                  <a:lnTo>
                    <a:pt x="163154" y="39865"/>
                  </a:lnTo>
                  <a:lnTo>
                    <a:pt x="166771" y="34830"/>
                  </a:lnTo>
                  <a:lnTo>
                    <a:pt x="169283" y="26724"/>
                  </a:lnTo>
                  <a:lnTo>
                    <a:pt x="169614" y="14350"/>
                  </a:lnTo>
                  <a:lnTo>
                    <a:pt x="167646" y="11500"/>
                  </a:lnTo>
                  <a:lnTo>
                    <a:pt x="160168" y="5688"/>
                  </a:lnTo>
                  <a:lnTo>
                    <a:pt x="149542" y="1578"/>
                  </a:lnTo>
                  <a:lnTo>
                    <a:pt x="110914" y="0"/>
                  </a:lnTo>
                  <a:lnTo>
                    <a:pt x="86475" y="870"/>
                  </a:lnTo>
                  <a:lnTo>
                    <a:pt x="56575" y="12280"/>
                  </a:lnTo>
                  <a:lnTo>
                    <a:pt x="38702" y="25580"/>
                  </a:lnTo>
                  <a:lnTo>
                    <a:pt x="22013" y="47851"/>
                  </a:lnTo>
                  <a:lnTo>
                    <a:pt x="12255" y="68421"/>
                  </a:lnTo>
                  <a:lnTo>
                    <a:pt x="5064" y="101635"/>
                  </a:lnTo>
                  <a:lnTo>
                    <a:pt x="8336" y="125367"/>
                  </a:lnTo>
                  <a:lnTo>
                    <a:pt x="12965" y="138647"/>
                  </a:lnTo>
                  <a:lnTo>
                    <a:pt x="20976" y="148517"/>
                  </a:lnTo>
                  <a:lnTo>
                    <a:pt x="42287" y="162939"/>
                  </a:lnTo>
                  <a:lnTo>
                    <a:pt x="59714" y="167564"/>
                  </a:lnTo>
                  <a:lnTo>
                    <a:pt x="80367" y="16951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Shape-139"/>
            <p:cNvSpPr/>
            <p:nvPr/>
          </p:nvSpPr>
          <p:spPr>
            <a:xfrm>
              <a:off x="5500796" y="5833674"/>
              <a:ext cx="24486" cy="68685"/>
            </a:xfrm>
            <a:custGeom>
              <a:avLst/>
              <a:gdLst/>
              <a:ahLst/>
              <a:cxnLst/>
              <a:rect l="0" t="0" r="0" b="0"/>
              <a:pathLst>
                <a:path w="24486" h="68685">
                  <a:moveTo>
                    <a:pt x="4237" y="0"/>
                  </a:moveTo>
                  <a:lnTo>
                    <a:pt x="442" y="21400"/>
                  </a:lnTo>
                  <a:lnTo>
                    <a:pt x="0" y="40294"/>
                  </a:lnTo>
                  <a:lnTo>
                    <a:pt x="2586" y="48882"/>
                  </a:lnTo>
                  <a:lnTo>
                    <a:pt x="6050" y="56007"/>
                  </a:lnTo>
                  <a:lnTo>
                    <a:pt x="8789" y="68684"/>
                  </a:lnTo>
                  <a:lnTo>
                    <a:pt x="13552" y="64060"/>
                  </a:lnTo>
                  <a:lnTo>
                    <a:pt x="15885" y="56468"/>
                  </a:lnTo>
                  <a:lnTo>
                    <a:pt x="19844" y="41038"/>
                  </a:lnTo>
                  <a:lnTo>
                    <a:pt x="23642" y="28707"/>
                  </a:lnTo>
                  <a:lnTo>
                    <a:pt x="24485" y="2501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Shape-140"/>
            <p:cNvSpPr/>
            <p:nvPr/>
          </p:nvSpPr>
          <p:spPr>
            <a:xfrm>
              <a:off x="5197789" y="5733398"/>
              <a:ext cx="204673" cy="186986"/>
            </a:xfrm>
            <a:custGeom>
              <a:avLst/>
              <a:gdLst/>
              <a:ahLst/>
              <a:cxnLst/>
              <a:rect l="0" t="0" r="0" b="0"/>
              <a:pathLst>
                <a:path w="204673" h="186986">
                  <a:moveTo>
                    <a:pt x="160024" y="61969"/>
                  </a:moveTo>
                  <a:lnTo>
                    <a:pt x="155283" y="57229"/>
                  </a:lnTo>
                  <a:lnTo>
                    <a:pt x="152955" y="52256"/>
                  </a:lnTo>
                  <a:lnTo>
                    <a:pt x="150347" y="38054"/>
                  </a:lnTo>
                  <a:lnTo>
                    <a:pt x="146462" y="32158"/>
                  </a:lnTo>
                  <a:lnTo>
                    <a:pt x="138782" y="28876"/>
                  </a:lnTo>
                  <a:lnTo>
                    <a:pt x="103242" y="26404"/>
                  </a:lnTo>
                  <a:lnTo>
                    <a:pt x="83448" y="31036"/>
                  </a:lnTo>
                  <a:lnTo>
                    <a:pt x="42245" y="51985"/>
                  </a:lnTo>
                  <a:lnTo>
                    <a:pt x="16006" y="74255"/>
                  </a:lnTo>
                  <a:lnTo>
                    <a:pt x="7380" y="85951"/>
                  </a:lnTo>
                  <a:lnTo>
                    <a:pt x="2885" y="97763"/>
                  </a:lnTo>
                  <a:lnTo>
                    <a:pt x="0" y="121516"/>
                  </a:lnTo>
                  <a:lnTo>
                    <a:pt x="4240" y="139364"/>
                  </a:lnTo>
                  <a:lnTo>
                    <a:pt x="11780" y="157220"/>
                  </a:lnTo>
                  <a:lnTo>
                    <a:pt x="15554" y="161189"/>
                  </a:lnTo>
                  <a:lnTo>
                    <a:pt x="36795" y="172821"/>
                  </a:lnTo>
                  <a:lnTo>
                    <a:pt x="41160" y="173573"/>
                  </a:lnTo>
                  <a:lnTo>
                    <a:pt x="51302" y="171764"/>
                  </a:lnTo>
                  <a:lnTo>
                    <a:pt x="90473" y="156928"/>
                  </a:lnTo>
                  <a:lnTo>
                    <a:pt x="111194" y="143463"/>
                  </a:lnTo>
                  <a:lnTo>
                    <a:pt x="125161" y="122165"/>
                  </a:lnTo>
                  <a:lnTo>
                    <a:pt x="144955" y="83125"/>
                  </a:lnTo>
                  <a:lnTo>
                    <a:pt x="157353" y="46014"/>
                  </a:lnTo>
                  <a:lnTo>
                    <a:pt x="159829" y="34042"/>
                  </a:lnTo>
                  <a:lnTo>
                    <a:pt x="167556" y="14978"/>
                  </a:lnTo>
                  <a:lnTo>
                    <a:pt x="168539" y="5602"/>
                  </a:lnTo>
                  <a:lnTo>
                    <a:pt x="167685" y="3555"/>
                  </a:lnTo>
                  <a:lnTo>
                    <a:pt x="166123" y="2191"/>
                  </a:lnTo>
                  <a:lnTo>
                    <a:pt x="164090" y="1281"/>
                  </a:lnTo>
                  <a:lnTo>
                    <a:pt x="163727" y="674"/>
                  </a:lnTo>
                  <a:lnTo>
                    <a:pt x="164477" y="270"/>
                  </a:lnTo>
                  <a:lnTo>
                    <a:pt x="165969" y="0"/>
                  </a:lnTo>
                  <a:lnTo>
                    <a:pt x="166964" y="1805"/>
                  </a:lnTo>
                  <a:lnTo>
                    <a:pt x="168901" y="46329"/>
                  </a:lnTo>
                  <a:lnTo>
                    <a:pt x="171589" y="80267"/>
                  </a:lnTo>
                  <a:lnTo>
                    <a:pt x="178046" y="124534"/>
                  </a:lnTo>
                  <a:lnTo>
                    <a:pt x="190202" y="164392"/>
                  </a:lnTo>
                  <a:lnTo>
                    <a:pt x="204672" y="18698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Shape-141"/>
            <p:cNvSpPr/>
            <p:nvPr/>
          </p:nvSpPr>
          <p:spPr>
            <a:xfrm>
              <a:off x="4973836" y="5706077"/>
              <a:ext cx="205384" cy="44643"/>
            </a:xfrm>
            <a:custGeom>
              <a:avLst/>
              <a:gdLst/>
              <a:ahLst/>
              <a:cxnLst/>
              <a:rect l="0" t="0" r="0" b="0"/>
              <a:pathLst>
                <a:path w="205384" h="44643">
                  <a:moveTo>
                    <a:pt x="0" y="44642"/>
                  </a:moveTo>
                  <a:lnTo>
                    <a:pt x="0" y="36953"/>
                  </a:lnTo>
                  <a:lnTo>
                    <a:pt x="6137" y="28828"/>
                  </a:lnTo>
                  <a:lnTo>
                    <a:pt x="9094" y="20554"/>
                  </a:lnTo>
                  <a:lnTo>
                    <a:pt x="13303" y="14754"/>
                  </a:lnTo>
                  <a:lnTo>
                    <a:pt x="18480" y="11515"/>
                  </a:lnTo>
                  <a:lnTo>
                    <a:pt x="24088" y="9082"/>
                  </a:lnTo>
                  <a:lnTo>
                    <a:pt x="32824" y="3127"/>
                  </a:lnTo>
                  <a:lnTo>
                    <a:pt x="42689" y="922"/>
                  </a:lnTo>
                  <a:lnTo>
                    <a:pt x="80901" y="75"/>
                  </a:lnTo>
                  <a:lnTo>
                    <a:pt x="124985" y="0"/>
                  </a:lnTo>
                  <a:lnTo>
                    <a:pt x="169584" y="986"/>
                  </a:lnTo>
                  <a:lnTo>
                    <a:pt x="205383" y="892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Shape-142"/>
            <p:cNvSpPr/>
            <p:nvPr/>
          </p:nvSpPr>
          <p:spPr>
            <a:xfrm>
              <a:off x="5072063" y="5572125"/>
              <a:ext cx="26790" cy="375048"/>
            </a:xfrm>
            <a:custGeom>
              <a:avLst/>
              <a:gdLst/>
              <a:ahLst/>
              <a:cxnLst/>
              <a:rect l="0" t="0" r="0" b="0"/>
              <a:pathLst>
                <a:path w="26790" h="375048">
                  <a:moveTo>
                    <a:pt x="0" y="0"/>
                  </a:moveTo>
                  <a:lnTo>
                    <a:pt x="0" y="39034"/>
                  </a:lnTo>
                  <a:lnTo>
                    <a:pt x="0" y="80804"/>
                  </a:lnTo>
                  <a:lnTo>
                    <a:pt x="0" y="120912"/>
                  </a:lnTo>
                  <a:lnTo>
                    <a:pt x="0" y="155329"/>
                  </a:lnTo>
                  <a:lnTo>
                    <a:pt x="0" y="190662"/>
                  </a:lnTo>
                  <a:lnTo>
                    <a:pt x="4740" y="226267"/>
                  </a:lnTo>
                  <a:lnTo>
                    <a:pt x="7688" y="261951"/>
                  </a:lnTo>
                  <a:lnTo>
                    <a:pt x="9676" y="302436"/>
                  </a:lnTo>
                  <a:lnTo>
                    <a:pt x="16585" y="343363"/>
                  </a:lnTo>
                  <a:lnTo>
                    <a:pt x="19939" y="353689"/>
                  </a:lnTo>
                  <a:lnTo>
                    <a:pt x="24759" y="365081"/>
                  </a:lnTo>
                  <a:lnTo>
                    <a:pt x="26789" y="37504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Shape-143"/>
            <p:cNvSpPr/>
            <p:nvPr/>
          </p:nvSpPr>
          <p:spPr>
            <a:xfrm>
              <a:off x="4795242" y="5645092"/>
              <a:ext cx="151806" cy="248503"/>
            </a:xfrm>
            <a:custGeom>
              <a:avLst/>
              <a:gdLst/>
              <a:ahLst/>
              <a:cxnLst/>
              <a:rect l="0" t="0" r="0" b="0"/>
              <a:pathLst>
                <a:path w="151806" h="248503">
                  <a:moveTo>
                    <a:pt x="0" y="16330"/>
                  </a:moveTo>
                  <a:lnTo>
                    <a:pt x="0" y="29633"/>
                  </a:lnTo>
                  <a:lnTo>
                    <a:pt x="2646" y="34810"/>
                  </a:lnTo>
                  <a:lnTo>
                    <a:pt x="4741" y="37580"/>
                  </a:lnTo>
                  <a:lnTo>
                    <a:pt x="7068" y="45949"/>
                  </a:lnTo>
                  <a:lnTo>
                    <a:pt x="11024" y="61817"/>
                  </a:lnTo>
                  <a:lnTo>
                    <a:pt x="15834" y="79087"/>
                  </a:lnTo>
                  <a:lnTo>
                    <a:pt x="17741" y="120524"/>
                  </a:lnTo>
                  <a:lnTo>
                    <a:pt x="17853" y="162182"/>
                  </a:lnTo>
                  <a:lnTo>
                    <a:pt x="16865" y="179049"/>
                  </a:lnTo>
                  <a:lnTo>
                    <a:pt x="10171" y="197378"/>
                  </a:lnTo>
                  <a:lnTo>
                    <a:pt x="8940" y="225926"/>
                  </a:lnTo>
                  <a:lnTo>
                    <a:pt x="9929" y="226507"/>
                  </a:lnTo>
                  <a:lnTo>
                    <a:pt x="11580" y="225900"/>
                  </a:lnTo>
                  <a:lnTo>
                    <a:pt x="16619" y="222540"/>
                  </a:lnTo>
                  <a:lnTo>
                    <a:pt x="17308" y="219435"/>
                  </a:lnTo>
                  <a:lnTo>
                    <a:pt x="23975" y="176443"/>
                  </a:lnTo>
                  <a:lnTo>
                    <a:pt x="32679" y="132439"/>
                  </a:lnTo>
                  <a:lnTo>
                    <a:pt x="42581" y="87847"/>
                  </a:lnTo>
                  <a:lnTo>
                    <a:pt x="51112" y="58937"/>
                  </a:lnTo>
                  <a:lnTo>
                    <a:pt x="53474" y="44196"/>
                  </a:lnTo>
                  <a:lnTo>
                    <a:pt x="69786" y="10680"/>
                  </a:lnTo>
                  <a:lnTo>
                    <a:pt x="75689" y="3631"/>
                  </a:lnTo>
                  <a:lnTo>
                    <a:pt x="80934" y="765"/>
                  </a:lnTo>
                  <a:lnTo>
                    <a:pt x="83721" y="0"/>
                  </a:lnTo>
                  <a:lnTo>
                    <a:pt x="86572" y="482"/>
                  </a:lnTo>
                  <a:lnTo>
                    <a:pt x="98277" y="5739"/>
                  </a:lnTo>
                  <a:lnTo>
                    <a:pt x="101237" y="6293"/>
                  </a:lnTo>
                  <a:lnTo>
                    <a:pt x="107172" y="12200"/>
                  </a:lnTo>
                  <a:lnTo>
                    <a:pt x="127994" y="41664"/>
                  </a:lnTo>
                  <a:lnTo>
                    <a:pt x="132182" y="63193"/>
                  </a:lnTo>
                  <a:lnTo>
                    <a:pt x="133714" y="103273"/>
                  </a:lnTo>
                  <a:lnTo>
                    <a:pt x="138640" y="138455"/>
                  </a:lnTo>
                  <a:lnTo>
                    <a:pt x="142318" y="182967"/>
                  </a:lnTo>
                  <a:lnTo>
                    <a:pt x="142843" y="227489"/>
                  </a:lnTo>
                  <a:lnTo>
                    <a:pt x="145506" y="236847"/>
                  </a:lnTo>
                  <a:lnTo>
                    <a:pt x="151805" y="24850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SMARTInkShape-Group36"/>
          <p:cNvGrpSpPr/>
          <p:nvPr/>
        </p:nvGrpSpPr>
        <p:grpSpPr>
          <a:xfrm>
            <a:off x="4652367" y="2348540"/>
            <a:ext cx="2277072" cy="928656"/>
            <a:chOff x="4652367" y="2348540"/>
            <a:chExt cx="2277072" cy="928656"/>
          </a:xfrm>
        </p:grpSpPr>
        <p:sp>
          <p:nvSpPr>
            <p:cNvPr id="46" name="SMARTInkShape-144"/>
            <p:cNvSpPr/>
            <p:nvPr/>
          </p:nvSpPr>
          <p:spPr>
            <a:xfrm>
              <a:off x="4741664" y="3045023"/>
              <a:ext cx="1" cy="205384"/>
            </a:xfrm>
            <a:custGeom>
              <a:avLst/>
              <a:gdLst/>
              <a:ahLst/>
              <a:cxnLst/>
              <a:rect l="0" t="0" r="0" b="0"/>
              <a:pathLst>
                <a:path w="1" h="205384">
                  <a:moveTo>
                    <a:pt x="0" y="0"/>
                  </a:moveTo>
                  <a:lnTo>
                    <a:pt x="0" y="39320"/>
                  </a:lnTo>
                  <a:lnTo>
                    <a:pt x="0" y="81598"/>
                  </a:lnTo>
                  <a:lnTo>
                    <a:pt x="0" y="120438"/>
                  </a:lnTo>
                  <a:lnTo>
                    <a:pt x="0" y="160566"/>
                  </a:lnTo>
                  <a:lnTo>
                    <a:pt x="0" y="20538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Shape-145"/>
            <p:cNvSpPr/>
            <p:nvPr/>
          </p:nvSpPr>
          <p:spPr>
            <a:xfrm>
              <a:off x="4652367" y="3152180"/>
              <a:ext cx="89298" cy="8909"/>
            </a:xfrm>
            <a:custGeom>
              <a:avLst/>
              <a:gdLst/>
              <a:ahLst/>
              <a:cxnLst/>
              <a:rect l="0" t="0" r="0" b="0"/>
              <a:pathLst>
                <a:path w="89298" h="8909">
                  <a:moveTo>
                    <a:pt x="0" y="0"/>
                  </a:moveTo>
                  <a:lnTo>
                    <a:pt x="0" y="4740"/>
                  </a:lnTo>
                  <a:lnTo>
                    <a:pt x="992" y="6137"/>
                  </a:lnTo>
                  <a:lnTo>
                    <a:pt x="2646" y="7067"/>
                  </a:lnTo>
                  <a:lnTo>
                    <a:pt x="12359" y="8378"/>
                  </a:lnTo>
                  <a:lnTo>
                    <a:pt x="56689" y="8908"/>
                  </a:lnTo>
                  <a:lnTo>
                    <a:pt x="73462" y="7931"/>
                  </a:lnTo>
                  <a:lnTo>
                    <a:pt x="89297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Shape-146"/>
            <p:cNvSpPr/>
            <p:nvPr/>
          </p:nvSpPr>
          <p:spPr>
            <a:xfrm>
              <a:off x="4652367" y="3053953"/>
              <a:ext cx="8931" cy="223243"/>
            </a:xfrm>
            <a:custGeom>
              <a:avLst/>
              <a:gdLst/>
              <a:ahLst/>
              <a:cxnLst/>
              <a:rect l="0" t="0" r="0" b="0"/>
              <a:pathLst>
                <a:path w="8931" h="223243">
                  <a:moveTo>
                    <a:pt x="8930" y="0"/>
                  </a:moveTo>
                  <a:lnTo>
                    <a:pt x="8930" y="43639"/>
                  </a:lnTo>
                  <a:lnTo>
                    <a:pt x="8930" y="82402"/>
                  </a:lnTo>
                  <a:lnTo>
                    <a:pt x="6284" y="123360"/>
                  </a:lnTo>
                  <a:lnTo>
                    <a:pt x="828" y="163309"/>
                  </a:lnTo>
                  <a:lnTo>
                    <a:pt x="32" y="207415"/>
                  </a:lnTo>
                  <a:lnTo>
                    <a:pt x="0" y="22324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Shape-147"/>
            <p:cNvSpPr/>
            <p:nvPr/>
          </p:nvSpPr>
          <p:spPr>
            <a:xfrm>
              <a:off x="4813102" y="2348540"/>
              <a:ext cx="2116337" cy="705042"/>
            </a:xfrm>
            <a:custGeom>
              <a:avLst/>
              <a:gdLst/>
              <a:ahLst/>
              <a:cxnLst/>
              <a:rect l="0" t="0" r="0" b="0"/>
              <a:pathLst>
                <a:path w="2116337" h="705042">
                  <a:moveTo>
                    <a:pt x="0" y="625046"/>
                  </a:moveTo>
                  <a:lnTo>
                    <a:pt x="0" y="620306"/>
                  </a:lnTo>
                  <a:lnTo>
                    <a:pt x="992" y="618909"/>
                  </a:lnTo>
                  <a:lnTo>
                    <a:pt x="2645" y="617978"/>
                  </a:lnTo>
                  <a:lnTo>
                    <a:pt x="7688" y="616484"/>
                  </a:lnTo>
                  <a:lnTo>
                    <a:pt x="8377" y="613634"/>
                  </a:lnTo>
                  <a:lnTo>
                    <a:pt x="8821" y="608460"/>
                  </a:lnTo>
                  <a:lnTo>
                    <a:pt x="15044" y="600309"/>
                  </a:lnTo>
                  <a:lnTo>
                    <a:pt x="17025" y="592030"/>
                  </a:lnTo>
                  <a:lnTo>
                    <a:pt x="17488" y="586229"/>
                  </a:lnTo>
                  <a:lnTo>
                    <a:pt x="20340" y="580343"/>
                  </a:lnTo>
                  <a:lnTo>
                    <a:pt x="23923" y="574420"/>
                  </a:lnTo>
                  <a:lnTo>
                    <a:pt x="41945" y="532423"/>
                  </a:lnTo>
                  <a:lnTo>
                    <a:pt x="65169" y="491080"/>
                  </a:lnTo>
                  <a:lnTo>
                    <a:pt x="82105" y="467284"/>
                  </a:lnTo>
                  <a:lnTo>
                    <a:pt x="101094" y="423881"/>
                  </a:lnTo>
                  <a:lnTo>
                    <a:pt x="130135" y="380048"/>
                  </a:lnTo>
                  <a:lnTo>
                    <a:pt x="145356" y="350102"/>
                  </a:lnTo>
                  <a:lnTo>
                    <a:pt x="158823" y="328276"/>
                  </a:lnTo>
                  <a:lnTo>
                    <a:pt x="171744" y="305604"/>
                  </a:lnTo>
                  <a:lnTo>
                    <a:pt x="185494" y="283672"/>
                  </a:lnTo>
                  <a:lnTo>
                    <a:pt x="198498" y="260969"/>
                  </a:lnTo>
                  <a:lnTo>
                    <a:pt x="232350" y="220743"/>
                  </a:lnTo>
                  <a:lnTo>
                    <a:pt x="265260" y="176483"/>
                  </a:lnTo>
                  <a:lnTo>
                    <a:pt x="278686" y="153802"/>
                  </a:lnTo>
                  <a:lnTo>
                    <a:pt x="305634" y="118878"/>
                  </a:lnTo>
                  <a:lnTo>
                    <a:pt x="315423" y="110363"/>
                  </a:lnTo>
                  <a:lnTo>
                    <a:pt x="345201" y="68523"/>
                  </a:lnTo>
                  <a:lnTo>
                    <a:pt x="383975" y="26773"/>
                  </a:lnTo>
                  <a:lnTo>
                    <a:pt x="388937" y="20811"/>
                  </a:lnTo>
                  <a:lnTo>
                    <a:pt x="391142" y="14854"/>
                  </a:lnTo>
                  <a:lnTo>
                    <a:pt x="392722" y="12868"/>
                  </a:lnTo>
                  <a:lnTo>
                    <a:pt x="410732" y="0"/>
                  </a:lnTo>
                  <a:lnTo>
                    <a:pt x="410764" y="8789"/>
                  </a:lnTo>
                  <a:lnTo>
                    <a:pt x="415506" y="13606"/>
                  </a:lnTo>
                  <a:lnTo>
                    <a:pt x="417833" y="18597"/>
                  </a:lnTo>
                  <a:lnTo>
                    <a:pt x="419327" y="25145"/>
                  </a:lnTo>
                  <a:lnTo>
                    <a:pt x="449504" y="68985"/>
                  </a:lnTo>
                  <a:lnTo>
                    <a:pt x="456231" y="86214"/>
                  </a:lnTo>
                  <a:lnTo>
                    <a:pt x="481815" y="120731"/>
                  </a:lnTo>
                  <a:lnTo>
                    <a:pt x="500028" y="160329"/>
                  </a:lnTo>
                  <a:lnTo>
                    <a:pt x="517918" y="203456"/>
                  </a:lnTo>
                  <a:lnTo>
                    <a:pt x="542849" y="247971"/>
                  </a:lnTo>
                  <a:lnTo>
                    <a:pt x="565052" y="292608"/>
                  </a:lnTo>
                  <a:lnTo>
                    <a:pt x="578519" y="314548"/>
                  </a:lnTo>
                  <a:lnTo>
                    <a:pt x="602190" y="357424"/>
                  </a:lnTo>
                  <a:lnTo>
                    <a:pt x="626412" y="397099"/>
                  </a:lnTo>
                  <a:lnTo>
                    <a:pt x="649789" y="438079"/>
                  </a:lnTo>
                  <a:lnTo>
                    <a:pt x="662827" y="461831"/>
                  </a:lnTo>
                  <a:lnTo>
                    <a:pt x="676611" y="484082"/>
                  </a:lnTo>
                  <a:lnTo>
                    <a:pt x="689626" y="506880"/>
                  </a:lnTo>
                  <a:lnTo>
                    <a:pt x="720838" y="547142"/>
                  </a:lnTo>
                  <a:lnTo>
                    <a:pt x="743593" y="588759"/>
                  </a:lnTo>
                  <a:lnTo>
                    <a:pt x="770549" y="630966"/>
                  </a:lnTo>
                  <a:lnTo>
                    <a:pt x="806645" y="672625"/>
                  </a:lnTo>
                  <a:lnTo>
                    <a:pt x="809954" y="678604"/>
                  </a:lnTo>
                  <a:lnTo>
                    <a:pt x="812417" y="684568"/>
                  </a:lnTo>
                  <a:lnTo>
                    <a:pt x="821117" y="695961"/>
                  </a:lnTo>
                  <a:lnTo>
                    <a:pt x="826148" y="696328"/>
                  </a:lnTo>
                  <a:lnTo>
                    <a:pt x="827586" y="697372"/>
                  </a:lnTo>
                  <a:lnTo>
                    <a:pt x="830348" y="705041"/>
                  </a:lnTo>
                  <a:lnTo>
                    <a:pt x="830460" y="684086"/>
                  </a:lnTo>
                  <a:lnTo>
                    <a:pt x="831452" y="682265"/>
                  </a:lnTo>
                  <a:lnTo>
                    <a:pt x="833106" y="681051"/>
                  </a:lnTo>
                  <a:lnTo>
                    <a:pt x="835201" y="680242"/>
                  </a:lnTo>
                  <a:lnTo>
                    <a:pt x="836597" y="678711"/>
                  </a:lnTo>
                  <a:lnTo>
                    <a:pt x="838149" y="674363"/>
                  </a:lnTo>
                  <a:lnTo>
                    <a:pt x="840137" y="663487"/>
                  </a:lnTo>
                  <a:lnTo>
                    <a:pt x="845454" y="654736"/>
                  </a:lnTo>
                  <a:lnTo>
                    <a:pt x="848463" y="645859"/>
                  </a:lnTo>
                  <a:lnTo>
                    <a:pt x="854205" y="636946"/>
                  </a:lnTo>
                  <a:lnTo>
                    <a:pt x="857339" y="628021"/>
                  </a:lnTo>
                  <a:lnTo>
                    <a:pt x="863119" y="618100"/>
                  </a:lnTo>
                  <a:lnTo>
                    <a:pt x="866265" y="604026"/>
                  </a:lnTo>
                  <a:lnTo>
                    <a:pt x="875714" y="589879"/>
                  </a:lnTo>
                  <a:lnTo>
                    <a:pt x="887135" y="572789"/>
                  </a:lnTo>
                  <a:lnTo>
                    <a:pt x="905245" y="528512"/>
                  </a:lnTo>
                  <a:lnTo>
                    <a:pt x="925732" y="488049"/>
                  </a:lnTo>
                  <a:lnTo>
                    <a:pt x="946548" y="446448"/>
                  </a:lnTo>
                  <a:lnTo>
                    <a:pt x="967382" y="404780"/>
                  </a:lnTo>
                  <a:lnTo>
                    <a:pt x="992930" y="361373"/>
                  </a:lnTo>
                  <a:lnTo>
                    <a:pt x="1021071" y="317541"/>
                  </a:lnTo>
                  <a:lnTo>
                    <a:pt x="1041545" y="274646"/>
                  </a:lnTo>
                  <a:lnTo>
                    <a:pt x="1061618" y="236182"/>
                  </a:lnTo>
                  <a:lnTo>
                    <a:pt x="1093718" y="192313"/>
                  </a:lnTo>
                  <a:lnTo>
                    <a:pt x="1119123" y="150516"/>
                  </a:lnTo>
                  <a:lnTo>
                    <a:pt x="1122465" y="140962"/>
                  </a:lnTo>
                  <a:lnTo>
                    <a:pt x="1124944" y="131093"/>
                  </a:lnTo>
                  <a:lnTo>
                    <a:pt x="1134619" y="116672"/>
                  </a:lnTo>
                  <a:lnTo>
                    <a:pt x="1148033" y="101252"/>
                  </a:lnTo>
                  <a:lnTo>
                    <a:pt x="1153806" y="89281"/>
                  </a:lnTo>
                  <a:lnTo>
                    <a:pt x="1166067" y="74384"/>
                  </a:lnTo>
                  <a:lnTo>
                    <a:pt x="1168134" y="68430"/>
                  </a:lnTo>
                  <a:lnTo>
                    <a:pt x="1169678" y="66445"/>
                  </a:lnTo>
                  <a:lnTo>
                    <a:pt x="1175599" y="62660"/>
                  </a:lnTo>
                  <a:lnTo>
                    <a:pt x="1177332" y="58258"/>
                  </a:lnTo>
                  <a:lnTo>
                    <a:pt x="1178787" y="56687"/>
                  </a:lnTo>
                  <a:lnTo>
                    <a:pt x="1186285" y="53959"/>
                  </a:lnTo>
                  <a:lnTo>
                    <a:pt x="1187042" y="51084"/>
                  </a:lnTo>
                  <a:lnTo>
                    <a:pt x="1187648" y="44616"/>
                  </a:lnTo>
                  <a:lnTo>
                    <a:pt x="1196578" y="44616"/>
                  </a:lnTo>
                  <a:lnTo>
                    <a:pt x="1188889" y="44616"/>
                  </a:lnTo>
                  <a:lnTo>
                    <a:pt x="1196578" y="44616"/>
                  </a:lnTo>
                  <a:lnTo>
                    <a:pt x="1196578" y="35687"/>
                  </a:lnTo>
                  <a:lnTo>
                    <a:pt x="1196578" y="58177"/>
                  </a:lnTo>
                  <a:lnTo>
                    <a:pt x="1197570" y="59610"/>
                  </a:lnTo>
                  <a:lnTo>
                    <a:pt x="1199223" y="60565"/>
                  </a:lnTo>
                  <a:lnTo>
                    <a:pt x="1201318" y="61202"/>
                  </a:lnTo>
                  <a:lnTo>
                    <a:pt x="1202715" y="62619"/>
                  </a:lnTo>
                  <a:lnTo>
                    <a:pt x="1204266" y="66839"/>
                  </a:lnTo>
                  <a:lnTo>
                    <a:pt x="1206255" y="77632"/>
                  </a:lnTo>
                  <a:lnTo>
                    <a:pt x="1211571" y="86369"/>
                  </a:lnTo>
                  <a:lnTo>
                    <a:pt x="1213871" y="98210"/>
                  </a:lnTo>
                  <a:lnTo>
                    <a:pt x="1214060" y="101182"/>
                  </a:lnTo>
                  <a:lnTo>
                    <a:pt x="1216915" y="107129"/>
                  </a:lnTo>
                  <a:lnTo>
                    <a:pt x="1247208" y="148961"/>
                  </a:lnTo>
                  <a:lnTo>
                    <a:pt x="1273969" y="193342"/>
                  </a:lnTo>
                  <a:lnTo>
                    <a:pt x="1294804" y="232308"/>
                  </a:lnTo>
                  <a:lnTo>
                    <a:pt x="1315309" y="267873"/>
                  </a:lnTo>
                  <a:lnTo>
                    <a:pt x="1324754" y="280763"/>
                  </a:lnTo>
                  <a:lnTo>
                    <a:pt x="1345160" y="323586"/>
                  </a:lnTo>
                  <a:lnTo>
                    <a:pt x="1368873" y="366037"/>
                  </a:lnTo>
                  <a:lnTo>
                    <a:pt x="1398738" y="405606"/>
                  </a:lnTo>
                  <a:lnTo>
                    <a:pt x="1422786" y="447697"/>
                  </a:lnTo>
                  <a:lnTo>
                    <a:pt x="1426100" y="457258"/>
                  </a:lnTo>
                  <a:lnTo>
                    <a:pt x="1428564" y="467130"/>
                  </a:lnTo>
                  <a:lnTo>
                    <a:pt x="1452642" y="509332"/>
                  </a:lnTo>
                  <a:lnTo>
                    <a:pt x="1462225" y="526476"/>
                  </a:lnTo>
                  <a:lnTo>
                    <a:pt x="1464463" y="532620"/>
                  </a:lnTo>
                  <a:lnTo>
                    <a:pt x="1470310" y="541657"/>
                  </a:lnTo>
                  <a:lnTo>
                    <a:pt x="1473476" y="550619"/>
                  </a:lnTo>
                  <a:lnTo>
                    <a:pt x="1479264" y="559557"/>
                  </a:lnTo>
                  <a:lnTo>
                    <a:pt x="1482208" y="570945"/>
                  </a:lnTo>
                  <a:lnTo>
                    <a:pt x="1490886" y="580016"/>
                  </a:lnTo>
                  <a:lnTo>
                    <a:pt x="1491257" y="598257"/>
                  </a:lnTo>
                  <a:lnTo>
                    <a:pt x="1491257" y="590568"/>
                  </a:lnTo>
                  <a:lnTo>
                    <a:pt x="1492250" y="590155"/>
                  </a:lnTo>
                  <a:lnTo>
                    <a:pt x="1498946" y="589436"/>
                  </a:lnTo>
                  <a:lnTo>
                    <a:pt x="1499635" y="586730"/>
                  </a:lnTo>
                  <a:lnTo>
                    <a:pt x="1499819" y="584619"/>
                  </a:lnTo>
                  <a:lnTo>
                    <a:pt x="1500934" y="583212"/>
                  </a:lnTo>
                  <a:lnTo>
                    <a:pt x="1504819" y="581648"/>
                  </a:lnTo>
                  <a:lnTo>
                    <a:pt x="1506251" y="580239"/>
                  </a:lnTo>
                  <a:lnTo>
                    <a:pt x="1509857" y="571376"/>
                  </a:lnTo>
                  <a:lnTo>
                    <a:pt x="1515179" y="564606"/>
                  </a:lnTo>
                  <a:lnTo>
                    <a:pt x="1518189" y="556316"/>
                  </a:lnTo>
                  <a:lnTo>
                    <a:pt x="1532211" y="537710"/>
                  </a:lnTo>
                  <a:lnTo>
                    <a:pt x="1537822" y="519747"/>
                  </a:lnTo>
                  <a:lnTo>
                    <a:pt x="1558801" y="485055"/>
                  </a:lnTo>
                  <a:lnTo>
                    <a:pt x="1566923" y="457954"/>
                  </a:lnTo>
                  <a:lnTo>
                    <a:pt x="1586581" y="418628"/>
                  </a:lnTo>
                  <a:lnTo>
                    <a:pt x="1607348" y="375128"/>
                  </a:lnTo>
                  <a:lnTo>
                    <a:pt x="1621234" y="339127"/>
                  </a:lnTo>
                  <a:lnTo>
                    <a:pt x="1631984" y="300847"/>
                  </a:lnTo>
                  <a:lnTo>
                    <a:pt x="1640580" y="276837"/>
                  </a:lnTo>
                  <a:lnTo>
                    <a:pt x="1644972" y="258943"/>
                  </a:lnTo>
                  <a:lnTo>
                    <a:pt x="1658444" y="223211"/>
                  </a:lnTo>
                  <a:lnTo>
                    <a:pt x="1660812" y="212296"/>
                  </a:lnTo>
                  <a:lnTo>
                    <a:pt x="1666732" y="199582"/>
                  </a:lnTo>
                  <a:lnTo>
                    <a:pt x="1669919" y="184679"/>
                  </a:lnTo>
                  <a:lnTo>
                    <a:pt x="1685242" y="153818"/>
                  </a:lnTo>
                  <a:lnTo>
                    <a:pt x="1691964" y="135530"/>
                  </a:lnTo>
                  <a:lnTo>
                    <a:pt x="1703093" y="116659"/>
                  </a:lnTo>
                  <a:lnTo>
                    <a:pt x="1705461" y="110370"/>
                  </a:lnTo>
                  <a:lnTo>
                    <a:pt x="1711380" y="101251"/>
                  </a:lnTo>
                  <a:lnTo>
                    <a:pt x="1713576" y="92265"/>
                  </a:lnTo>
                  <a:lnTo>
                    <a:pt x="1714089" y="86299"/>
                  </a:lnTo>
                  <a:lnTo>
                    <a:pt x="1716963" y="80340"/>
                  </a:lnTo>
                  <a:lnTo>
                    <a:pt x="1722152" y="73170"/>
                  </a:lnTo>
                  <a:lnTo>
                    <a:pt x="1723051" y="67188"/>
                  </a:lnTo>
                  <a:lnTo>
                    <a:pt x="1724170" y="65617"/>
                  </a:lnTo>
                  <a:lnTo>
                    <a:pt x="1725907" y="64570"/>
                  </a:lnTo>
                  <a:lnTo>
                    <a:pt x="1728058" y="63872"/>
                  </a:lnTo>
                  <a:lnTo>
                    <a:pt x="1729491" y="62414"/>
                  </a:lnTo>
                  <a:lnTo>
                    <a:pt x="1732247" y="53950"/>
                  </a:lnTo>
                  <a:lnTo>
                    <a:pt x="1732326" y="48925"/>
                  </a:lnTo>
                  <a:lnTo>
                    <a:pt x="1733329" y="47489"/>
                  </a:lnTo>
                  <a:lnTo>
                    <a:pt x="1734990" y="46531"/>
                  </a:lnTo>
                  <a:lnTo>
                    <a:pt x="1741288" y="44616"/>
                  </a:lnTo>
                  <a:lnTo>
                    <a:pt x="1746029" y="44616"/>
                  </a:lnTo>
                  <a:lnTo>
                    <a:pt x="1747425" y="45608"/>
                  </a:lnTo>
                  <a:lnTo>
                    <a:pt x="1748356" y="47262"/>
                  </a:lnTo>
                  <a:lnTo>
                    <a:pt x="1749973" y="53711"/>
                  </a:lnTo>
                  <a:lnTo>
                    <a:pt x="1750186" y="61125"/>
                  </a:lnTo>
                  <a:lnTo>
                    <a:pt x="1764455" y="83765"/>
                  </a:lnTo>
                  <a:lnTo>
                    <a:pt x="1772341" y="105579"/>
                  </a:lnTo>
                  <a:lnTo>
                    <a:pt x="1780225" y="114044"/>
                  </a:lnTo>
                  <a:lnTo>
                    <a:pt x="1789352" y="122106"/>
                  </a:lnTo>
                  <a:lnTo>
                    <a:pt x="1815224" y="160882"/>
                  </a:lnTo>
                  <a:lnTo>
                    <a:pt x="1854544" y="202385"/>
                  </a:lnTo>
                  <a:lnTo>
                    <a:pt x="1896078" y="245039"/>
                  </a:lnTo>
                  <a:lnTo>
                    <a:pt x="1932782" y="287867"/>
                  </a:lnTo>
                  <a:lnTo>
                    <a:pt x="1975610" y="324340"/>
                  </a:lnTo>
                  <a:lnTo>
                    <a:pt x="2018220" y="360125"/>
                  </a:lnTo>
                  <a:lnTo>
                    <a:pt x="2059944" y="399158"/>
                  </a:lnTo>
                  <a:lnTo>
                    <a:pt x="2104152" y="443200"/>
                  </a:lnTo>
                  <a:lnTo>
                    <a:pt x="2116336" y="45538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SMARTInkShape-Group37"/>
          <p:cNvGrpSpPr/>
          <p:nvPr/>
        </p:nvGrpSpPr>
        <p:grpSpPr>
          <a:xfrm>
            <a:off x="7054453" y="2866430"/>
            <a:ext cx="71439" cy="241102"/>
            <a:chOff x="7054453" y="2866430"/>
            <a:chExt cx="71439" cy="241102"/>
          </a:xfrm>
        </p:grpSpPr>
        <p:sp>
          <p:nvSpPr>
            <p:cNvPr id="51" name="SMARTInkShape-148"/>
            <p:cNvSpPr/>
            <p:nvPr/>
          </p:nvSpPr>
          <p:spPr>
            <a:xfrm>
              <a:off x="7090172" y="2893219"/>
              <a:ext cx="26790" cy="169665"/>
            </a:xfrm>
            <a:custGeom>
              <a:avLst/>
              <a:gdLst/>
              <a:ahLst/>
              <a:cxnLst/>
              <a:rect l="0" t="0" r="0" b="0"/>
              <a:pathLst>
                <a:path w="26790" h="169665">
                  <a:moveTo>
                    <a:pt x="26789" y="0"/>
                  </a:moveTo>
                  <a:lnTo>
                    <a:pt x="26789" y="39033"/>
                  </a:lnTo>
                  <a:lnTo>
                    <a:pt x="19100" y="81899"/>
                  </a:lnTo>
                  <a:lnTo>
                    <a:pt x="10280" y="121651"/>
                  </a:lnTo>
                  <a:lnTo>
                    <a:pt x="8204" y="144782"/>
                  </a:lnTo>
                  <a:lnTo>
                    <a:pt x="0" y="16966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Shape-149"/>
            <p:cNvSpPr/>
            <p:nvPr/>
          </p:nvSpPr>
          <p:spPr>
            <a:xfrm>
              <a:off x="7063383" y="2866430"/>
              <a:ext cx="8882" cy="241102"/>
            </a:xfrm>
            <a:custGeom>
              <a:avLst/>
              <a:gdLst/>
              <a:ahLst/>
              <a:cxnLst/>
              <a:rect l="0" t="0" r="0" b="0"/>
              <a:pathLst>
                <a:path w="8882" h="241102">
                  <a:moveTo>
                    <a:pt x="0" y="0"/>
                  </a:moveTo>
                  <a:lnTo>
                    <a:pt x="992" y="40139"/>
                  </a:lnTo>
                  <a:lnTo>
                    <a:pt x="7688" y="80949"/>
                  </a:lnTo>
                  <a:lnTo>
                    <a:pt x="8685" y="117193"/>
                  </a:lnTo>
                  <a:lnTo>
                    <a:pt x="8881" y="158895"/>
                  </a:lnTo>
                  <a:lnTo>
                    <a:pt x="6269" y="184332"/>
                  </a:lnTo>
                  <a:lnTo>
                    <a:pt x="825" y="215876"/>
                  </a:lnTo>
                  <a:lnTo>
                    <a:pt x="0" y="24110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Shape-150"/>
            <p:cNvSpPr/>
            <p:nvPr/>
          </p:nvSpPr>
          <p:spPr>
            <a:xfrm>
              <a:off x="7054453" y="2973586"/>
              <a:ext cx="71439" cy="8931"/>
            </a:xfrm>
            <a:custGeom>
              <a:avLst/>
              <a:gdLst/>
              <a:ahLst/>
              <a:cxnLst/>
              <a:rect l="0" t="0" r="0" b="0"/>
              <a:pathLst>
                <a:path w="71439" h="8931">
                  <a:moveTo>
                    <a:pt x="0" y="0"/>
                  </a:moveTo>
                  <a:lnTo>
                    <a:pt x="0" y="7688"/>
                  </a:lnTo>
                  <a:lnTo>
                    <a:pt x="992" y="8102"/>
                  </a:lnTo>
                  <a:lnTo>
                    <a:pt x="44949" y="8915"/>
                  </a:lnTo>
                  <a:lnTo>
                    <a:pt x="71438" y="893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SMARTInkShape-Group38"/>
          <p:cNvGrpSpPr/>
          <p:nvPr/>
        </p:nvGrpSpPr>
        <p:grpSpPr>
          <a:xfrm>
            <a:off x="6518672" y="1616306"/>
            <a:ext cx="266519" cy="732203"/>
            <a:chOff x="6518672" y="1616306"/>
            <a:chExt cx="266519" cy="732203"/>
          </a:xfrm>
        </p:grpSpPr>
        <p:sp>
          <p:nvSpPr>
            <p:cNvPr id="55" name="SMARTInkShape-151"/>
            <p:cNvSpPr/>
            <p:nvPr/>
          </p:nvSpPr>
          <p:spPr>
            <a:xfrm>
              <a:off x="6518672" y="2053828"/>
              <a:ext cx="44649" cy="294681"/>
            </a:xfrm>
            <a:custGeom>
              <a:avLst/>
              <a:gdLst/>
              <a:ahLst/>
              <a:cxnLst/>
              <a:rect l="0" t="0" r="0" b="0"/>
              <a:pathLst>
                <a:path w="44649" h="294681">
                  <a:moveTo>
                    <a:pt x="0" y="294680"/>
                  </a:moveTo>
                  <a:lnTo>
                    <a:pt x="0" y="273689"/>
                  </a:lnTo>
                  <a:lnTo>
                    <a:pt x="2645" y="267822"/>
                  </a:lnTo>
                  <a:lnTo>
                    <a:pt x="4741" y="264868"/>
                  </a:lnTo>
                  <a:lnTo>
                    <a:pt x="7689" y="251231"/>
                  </a:lnTo>
                  <a:lnTo>
                    <a:pt x="11527" y="213692"/>
                  </a:lnTo>
                  <a:lnTo>
                    <a:pt x="15983" y="196269"/>
                  </a:lnTo>
                  <a:lnTo>
                    <a:pt x="20340" y="153651"/>
                  </a:lnTo>
                  <a:lnTo>
                    <a:pt x="24878" y="131846"/>
                  </a:lnTo>
                  <a:lnTo>
                    <a:pt x="29266" y="87251"/>
                  </a:lnTo>
                  <a:lnTo>
                    <a:pt x="35341" y="43839"/>
                  </a:lnTo>
                  <a:lnTo>
                    <a:pt x="44648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Shape-152"/>
            <p:cNvSpPr/>
            <p:nvPr/>
          </p:nvSpPr>
          <p:spPr>
            <a:xfrm>
              <a:off x="6581180" y="2018109"/>
              <a:ext cx="71438" cy="303611"/>
            </a:xfrm>
            <a:custGeom>
              <a:avLst/>
              <a:gdLst/>
              <a:ahLst/>
              <a:cxnLst/>
              <a:rect l="0" t="0" r="0" b="0"/>
              <a:pathLst>
                <a:path w="71438" h="303611">
                  <a:moveTo>
                    <a:pt x="0" y="303610"/>
                  </a:moveTo>
                  <a:lnTo>
                    <a:pt x="0" y="282360"/>
                  </a:lnTo>
                  <a:lnTo>
                    <a:pt x="2645" y="276637"/>
                  </a:lnTo>
                  <a:lnTo>
                    <a:pt x="4740" y="273722"/>
                  </a:lnTo>
                  <a:lnTo>
                    <a:pt x="7688" y="260138"/>
                  </a:lnTo>
                  <a:lnTo>
                    <a:pt x="9677" y="243907"/>
                  </a:lnTo>
                  <a:lnTo>
                    <a:pt x="15949" y="222621"/>
                  </a:lnTo>
                  <a:lnTo>
                    <a:pt x="19940" y="205199"/>
                  </a:lnTo>
                  <a:lnTo>
                    <a:pt x="24759" y="187469"/>
                  </a:lnTo>
                  <a:lnTo>
                    <a:pt x="28834" y="169648"/>
                  </a:lnTo>
                  <a:lnTo>
                    <a:pt x="32658" y="156759"/>
                  </a:lnTo>
                  <a:lnTo>
                    <a:pt x="40056" y="120303"/>
                  </a:lnTo>
                  <a:lnTo>
                    <a:pt x="51111" y="86815"/>
                  </a:lnTo>
                  <a:lnTo>
                    <a:pt x="55492" y="64418"/>
                  </a:lnTo>
                  <a:lnTo>
                    <a:pt x="60429" y="45215"/>
                  </a:lnTo>
                  <a:lnTo>
                    <a:pt x="62576" y="33986"/>
                  </a:lnTo>
                  <a:lnTo>
                    <a:pt x="70074" y="15439"/>
                  </a:lnTo>
                  <a:lnTo>
                    <a:pt x="71437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Shape-153"/>
            <p:cNvSpPr/>
            <p:nvPr/>
          </p:nvSpPr>
          <p:spPr>
            <a:xfrm>
              <a:off x="6577158" y="1616306"/>
              <a:ext cx="208033" cy="276209"/>
            </a:xfrm>
            <a:custGeom>
              <a:avLst/>
              <a:gdLst/>
              <a:ahLst/>
              <a:cxnLst/>
              <a:rect l="0" t="0" r="0" b="0"/>
              <a:pathLst>
                <a:path w="208033" h="276209">
                  <a:moveTo>
                    <a:pt x="84389" y="8897"/>
                  </a:moveTo>
                  <a:lnTo>
                    <a:pt x="84389" y="0"/>
                  </a:lnTo>
                  <a:lnTo>
                    <a:pt x="71960" y="12399"/>
                  </a:lnTo>
                  <a:lnTo>
                    <a:pt x="49837" y="49897"/>
                  </a:lnTo>
                  <a:lnTo>
                    <a:pt x="31356" y="89960"/>
                  </a:lnTo>
                  <a:lnTo>
                    <a:pt x="10855" y="134004"/>
                  </a:lnTo>
                  <a:lnTo>
                    <a:pt x="182" y="178573"/>
                  </a:lnTo>
                  <a:lnTo>
                    <a:pt x="0" y="193780"/>
                  </a:lnTo>
                  <a:lnTo>
                    <a:pt x="10621" y="231975"/>
                  </a:lnTo>
                  <a:lnTo>
                    <a:pt x="16215" y="245626"/>
                  </a:lnTo>
                  <a:lnTo>
                    <a:pt x="24655" y="255662"/>
                  </a:lnTo>
                  <a:lnTo>
                    <a:pt x="36012" y="263430"/>
                  </a:lnTo>
                  <a:lnTo>
                    <a:pt x="59141" y="272389"/>
                  </a:lnTo>
                  <a:lnTo>
                    <a:pt x="97711" y="276208"/>
                  </a:lnTo>
                  <a:lnTo>
                    <a:pt x="128913" y="269544"/>
                  </a:lnTo>
                  <a:lnTo>
                    <a:pt x="148954" y="260530"/>
                  </a:lnTo>
                  <a:lnTo>
                    <a:pt x="188846" y="230023"/>
                  </a:lnTo>
                  <a:lnTo>
                    <a:pt x="202918" y="207909"/>
                  </a:lnTo>
                  <a:lnTo>
                    <a:pt x="207482" y="190344"/>
                  </a:lnTo>
                  <a:lnTo>
                    <a:pt x="208032" y="160493"/>
                  </a:lnTo>
                  <a:lnTo>
                    <a:pt x="194140" y="116113"/>
                  </a:lnTo>
                  <a:lnTo>
                    <a:pt x="176628" y="71488"/>
                  </a:lnTo>
                  <a:lnTo>
                    <a:pt x="155825" y="29582"/>
                  </a:lnTo>
                  <a:lnTo>
                    <a:pt x="146897" y="1782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SMARTInkShape-Group39"/>
          <p:cNvGrpSpPr/>
          <p:nvPr/>
        </p:nvGrpSpPr>
        <p:grpSpPr>
          <a:xfrm>
            <a:off x="5118052" y="1673709"/>
            <a:ext cx="248118" cy="621222"/>
            <a:chOff x="5118052" y="1673709"/>
            <a:chExt cx="248118" cy="621222"/>
          </a:xfrm>
        </p:grpSpPr>
        <p:sp>
          <p:nvSpPr>
            <p:cNvPr id="59" name="SMARTInkShape-154"/>
            <p:cNvSpPr/>
            <p:nvPr/>
          </p:nvSpPr>
          <p:spPr>
            <a:xfrm>
              <a:off x="5152430" y="1955602"/>
              <a:ext cx="26790" cy="339329"/>
            </a:xfrm>
            <a:custGeom>
              <a:avLst/>
              <a:gdLst/>
              <a:ahLst/>
              <a:cxnLst/>
              <a:rect l="0" t="0" r="0" b="0"/>
              <a:pathLst>
                <a:path w="26790" h="339329">
                  <a:moveTo>
                    <a:pt x="0" y="339328"/>
                  </a:moveTo>
                  <a:lnTo>
                    <a:pt x="0" y="298434"/>
                  </a:lnTo>
                  <a:lnTo>
                    <a:pt x="0" y="255713"/>
                  </a:lnTo>
                  <a:lnTo>
                    <a:pt x="0" y="219954"/>
                  </a:lnTo>
                  <a:lnTo>
                    <a:pt x="0" y="179708"/>
                  </a:lnTo>
                  <a:lnTo>
                    <a:pt x="0" y="136958"/>
                  </a:lnTo>
                  <a:lnTo>
                    <a:pt x="2645" y="98821"/>
                  </a:lnTo>
                  <a:lnTo>
                    <a:pt x="12428" y="62625"/>
                  </a:lnTo>
                  <a:lnTo>
                    <a:pt x="19790" y="20520"/>
                  </a:lnTo>
                  <a:lnTo>
                    <a:pt x="26789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Shape-155"/>
            <p:cNvSpPr/>
            <p:nvPr/>
          </p:nvSpPr>
          <p:spPr>
            <a:xfrm>
              <a:off x="5224113" y="1955602"/>
              <a:ext cx="62263" cy="285751"/>
            </a:xfrm>
            <a:custGeom>
              <a:avLst/>
              <a:gdLst/>
              <a:ahLst/>
              <a:cxnLst/>
              <a:rect l="0" t="0" r="0" b="0"/>
              <a:pathLst>
                <a:path w="62263" h="285751">
                  <a:moveTo>
                    <a:pt x="8684" y="285750"/>
                  </a:moveTo>
                  <a:lnTo>
                    <a:pt x="3943" y="285750"/>
                  </a:lnTo>
                  <a:lnTo>
                    <a:pt x="2547" y="284757"/>
                  </a:lnTo>
                  <a:lnTo>
                    <a:pt x="1616" y="283104"/>
                  </a:lnTo>
                  <a:lnTo>
                    <a:pt x="0" y="276655"/>
                  </a:lnTo>
                  <a:lnTo>
                    <a:pt x="753" y="237695"/>
                  </a:lnTo>
                  <a:lnTo>
                    <a:pt x="10778" y="193782"/>
                  </a:lnTo>
                  <a:lnTo>
                    <a:pt x="17706" y="151453"/>
                  </a:lnTo>
                  <a:lnTo>
                    <a:pt x="29924" y="111850"/>
                  </a:lnTo>
                  <a:lnTo>
                    <a:pt x="44456" y="73525"/>
                  </a:lnTo>
                  <a:lnTo>
                    <a:pt x="59621" y="31480"/>
                  </a:lnTo>
                  <a:lnTo>
                    <a:pt x="62262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Shape-156"/>
            <p:cNvSpPr/>
            <p:nvPr/>
          </p:nvSpPr>
          <p:spPr>
            <a:xfrm>
              <a:off x="5118052" y="1673709"/>
              <a:ext cx="248118" cy="227114"/>
            </a:xfrm>
            <a:custGeom>
              <a:avLst/>
              <a:gdLst/>
              <a:ahLst/>
              <a:cxnLst/>
              <a:rect l="0" t="0" r="0" b="0"/>
              <a:pathLst>
                <a:path w="248118" h="227114">
                  <a:moveTo>
                    <a:pt x="79026" y="14002"/>
                  </a:moveTo>
                  <a:lnTo>
                    <a:pt x="79026" y="9262"/>
                  </a:lnTo>
                  <a:lnTo>
                    <a:pt x="78034" y="7865"/>
                  </a:lnTo>
                  <a:lnTo>
                    <a:pt x="76381" y="6934"/>
                  </a:lnTo>
                  <a:lnTo>
                    <a:pt x="71337" y="5440"/>
                  </a:lnTo>
                  <a:lnTo>
                    <a:pt x="65723" y="441"/>
                  </a:lnTo>
                  <a:lnTo>
                    <a:pt x="64205" y="0"/>
                  </a:lnTo>
                  <a:lnTo>
                    <a:pt x="63191" y="699"/>
                  </a:lnTo>
                  <a:lnTo>
                    <a:pt x="62517" y="2157"/>
                  </a:lnTo>
                  <a:lnTo>
                    <a:pt x="61075" y="3129"/>
                  </a:lnTo>
                  <a:lnTo>
                    <a:pt x="54304" y="5489"/>
                  </a:lnTo>
                  <a:lnTo>
                    <a:pt x="40211" y="17425"/>
                  </a:lnTo>
                  <a:lnTo>
                    <a:pt x="28401" y="37094"/>
                  </a:lnTo>
                  <a:lnTo>
                    <a:pt x="13538" y="77199"/>
                  </a:lnTo>
                  <a:lnTo>
                    <a:pt x="1304" y="121249"/>
                  </a:lnTo>
                  <a:lnTo>
                    <a:pt x="0" y="164826"/>
                  </a:lnTo>
                  <a:lnTo>
                    <a:pt x="8776" y="204155"/>
                  </a:lnTo>
                  <a:lnTo>
                    <a:pt x="16715" y="216254"/>
                  </a:lnTo>
                  <a:lnTo>
                    <a:pt x="26858" y="222954"/>
                  </a:lnTo>
                  <a:lnTo>
                    <a:pt x="43725" y="226726"/>
                  </a:lnTo>
                  <a:lnTo>
                    <a:pt x="80257" y="227113"/>
                  </a:lnTo>
                  <a:lnTo>
                    <a:pt x="106180" y="220131"/>
                  </a:lnTo>
                  <a:lnTo>
                    <a:pt x="150512" y="199627"/>
                  </a:lnTo>
                  <a:lnTo>
                    <a:pt x="192473" y="174094"/>
                  </a:lnTo>
                  <a:lnTo>
                    <a:pt x="223538" y="144886"/>
                  </a:lnTo>
                  <a:lnTo>
                    <a:pt x="242168" y="115194"/>
                  </a:lnTo>
                  <a:lnTo>
                    <a:pt x="246758" y="97342"/>
                  </a:lnTo>
                  <a:lnTo>
                    <a:pt x="248117" y="79485"/>
                  </a:lnTo>
                  <a:lnTo>
                    <a:pt x="243780" y="61627"/>
                  </a:lnTo>
                  <a:lnTo>
                    <a:pt x="231471" y="39027"/>
                  </a:lnTo>
                  <a:lnTo>
                    <a:pt x="195112" y="507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SMARTInkShape-Group40"/>
          <p:cNvGrpSpPr/>
          <p:nvPr/>
        </p:nvGrpSpPr>
        <p:grpSpPr>
          <a:xfrm>
            <a:off x="4982766" y="3536156"/>
            <a:ext cx="553641" cy="544712"/>
            <a:chOff x="4982766" y="3536156"/>
            <a:chExt cx="553641" cy="544712"/>
          </a:xfrm>
        </p:grpSpPr>
        <p:sp>
          <p:nvSpPr>
            <p:cNvPr id="63" name="SMARTInkShape-157"/>
            <p:cNvSpPr/>
            <p:nvPr/>
          </p:nvSpPr>
          <p:spPr>
            <a:xfrm>
              <a:off x="4982766" y="3536156"/>
              <a:ext cx="62508" cy="375048"/>
            </a:xfrm>
            <a:custGeom>
              <a:avLst/>
              <a:gdLst/>
              <a:ahLst/>
              <a:cxnLst/>
              <a:rect l="0" t="0" r="0" b="0"/>
              <a:pathLst>
                <a:path w="62508" h="375048">
                  <a:moveTo>
                    <a:pt x="0" y="0"/>
                  </a:moveTo>
                  <a:lnTo>
                    <a:pt x="0" y="4741"/>
                  </a:lnTo>
                  <a:lnTo>
                    <a:pt x="2645" y="9714"/>
                  </a:lnTo>
                  <a:lnTo>
                    <a:pt x="4740" y="12429"/>
                  </a:lnTo>
                  <a:lnTo>
                    <a:pt x="7068" y="20738"/>
                  </a:lnTo>
                  <a:lnTo>
                    <a:pt x="11023" y="36572"/>
                  </a:lnTo>
                  <a:lnTo>
                    <a:pt x="14821" y="48996"/>
                  </a:lnTo>
                  <a:lnTo>
                    <a:pt x="23729" y="92472"/>
                  </a:lnTo>
                  <a:lnTo>
                    <a:pt x="31126" y="134363"/>
                  </a:lnTo>
                  <a:lnTo>
                    <a:pt x="37759" y="178649"/>
                  </a:lnTo>
                  <a:lnTo>
                    <a:pt x="48028" y="219064"/>
                  </a:lnTo>
                  <a:lnTo>
                    <a:pt x="53474" y="258136"/>
                  </a:lnTo>
                  <a:lnTo>
                    <a:pt x="60429" y="294517"/>
                  </a:lnTo>
                  <a:lnTo>
                    <a:pt x="62325" y="338530"/>
                  </a:lnTo>
                  <a:lnTo>
                    <a:pt x="62507" y="37504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Shape-158"/>
            <p:cNvSpPr/>
            <p:nvPr/>
          </p:nvSpPr>
          <p:spPr>
            <a:xfrm>
              <a:off x="5304389" y="3580805"/>
              <a:ext cx="231705" cy="357021"/>
            </a:xfrm>
            <a:custGeom>
              <a:avLst/>
              <a:gdLst/>
              <a:ahLst/>
              <a:cxnLst/>
              <a:rect l="0" t="0" r="0" b="0"/>
              <a:pathLst>
                <a:path w="231705" h="357021">
                  <a:moveTo>
                    <a:pt x="35564" y="0"/>
                  </a:moveTo>
                  <a:lnTo>
                    <a:pt x="44461" y="0"/>
                  </a:lnTo>
                  <a:lnTo>
                    <a:pt x="52179" y="7688"/>
                  </a:lnTo>
                  <a:lnTo>
                    <a:pt x="53055" y="13302"/>
                  </a:lnTo>
                  <a:lnTo>
                    <a:pt x="53413" y="38731"/>
                  </a:lnTo>
                  <a:lnTo>
                    <a:pt x="38602" y="83283"/>
                  </a:lnTo>
                  <a:lnTo>
                    <a:pt x="31224" y="105543"/>
                  </a:lnTo>
                  <a:lnTo>
                    <a:pt x="17525" y="124411"/>
                  </a:lnTo>
                  <a:lnTo>
                    <a:pt x="5763" y="141543"/>
                  </a:lnTo>
                  <a:lnTo>
                    <a:pt x="1599" y="153504"/>
                  </a:lnTo>
                  <a:lnTo>
                    <a:pt x="0" y="167788"/>
                  </a:lnTo>
                  <a:lnTo>
                    <a:pt x="940" y="168413"/>
                  </a:lnTo>
                  <a:lnTo>
                    <a:pt x="7005" y="170285"/>
                  </a:lnTo>
                  <a:lnTo>
                    <a:pt x="12288" y="174239"/>
                  </a:lnTo>
                  <a:lnTo>
                    <a:pt x="20589" y="176658"/>
                  </a:lnTo>
                  <a:lnTo>
                    <a:pt x="59546" y="178480"/>
                  </a:lnTo>
                  <a:lnTo>
                    <a:pt x="98878" y="188292"/>
                  </a:lnTo>
                  <a:lnTo>
                    <a:pt x="142827" y="203500"/>
                  </a:lnTo>
                  <a:lnTo>
                    <a:pt x="182642" y="224991"/>
                  </a:lnTo>
                  <a:lnTo>
                    <a:pt x="219958" y="256399"/>
                  </a:lnTo>
                  <a:lnTo>
                    <a:pt x="226657" y="265429"/>
                  </a:lnTo>
                  <a:lnTo>
                    <a:pt x="229635" y="273742"/>
                  </a:lnTo>
                  <a:lnTo>
                    <a:pt x="231704" y="296271"/>
                  </a:lnTo>
                  <a:lnTo>
                    <a:pt x="226586" y="305639"/>
                  </a:lnTo>
                  <a:lnTo>
                    <a:pt x="206681" y="332650"/>
                  </a:lnTo>
                  <a:lnTo>
                    <a:pt x="173266" y="350746"/>
                  </a:lnTo>
                  <a:lnTo>
                    <a:pt x="154858" y="355279"/>
                  </a:lnTo>
                  <a:lnTo>
                    <a:pt x="111240" y="357020"/>
                  </a:lnTo>
                  <a:lnTo>
                    <a:pt x="92552" y="356162"/>
                  </a:lnTo>
                  <a:lnTo>
                    <a:pt x="77474" y="350048"/>
                  </a:lnTo>
                  <a:lnTo>
                    <a:pt x="62988" y="341740"/>
                  </a:lnTo>
                  <a:lnTo>
                    <a:pt x="53424" y="33932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Shape-159"/>
            <p:cNvSpPr/>
            <p:nvPr/>
          </p:nvSpPr>
          <p:spPr>
            <a:xfrm>
              <a:off x="5348883" y="3562945"/>
              <a:ext cx="187524" cy="8931"/>
            </a:xfrm>
            <a:custGeom>
              <a:avLst/>
              <a:gdLst/>
              <a:ahLst/>
              <a:cxnLst/>
              <a:rect l="0" t="0" r="0" b="0"/>
              <a:pathLst>
                <a:path w="187524" h="8931">
                  <a:moveTo>
                    <a:pt x="0" y="8930"/>
                  </a:moveTo>
                  <a:lnTo>
                    <a:pt x="0" y="4190"/>
                  </a:lnTo>
                  <a:lnTo>
                    <a:pt x="992" y="2793"/>
                  </a:lnTo>
                  <a:lnTo>
                    <a:pt x="2645" y="1862"/>
                  </a:lnTo>
                  <a:lnTo>
                    <a:pt x="12429" y="368"/>
                  </a:lnTo>
                  <a:lnTo>
                    <a:pt x="54946" y="7"/>
                  </a:lnTo>
                  <a:lnTo>
                    <a:pt x="98269" y="1"/>
                  </a:lnTo>
                  <a:lnTo>
                    <a:pt x="137657" y="0"/>
                  </a:lnTo>
                  <a:lnTo>
                    <a:pt x="180669" y="0"/>
                  </a:lnTo>
                  <a:lnTo>
                    <a:pt x="187523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Shape-160"/>
            <p:cNvSpPr/>
            <p:nvPr/>
          </p:nvSpPr>
          <p:spPr>
            <a:xfrm>
              <a:off x="5152430" y="3866555"/>
              <a:ext cx="26790" cy="214313"/>
            </a:xfrm>
            <a:custGeom>
              <a:avLst/>
              <a:gdLst/>
              <a:ahLst/>
              <a:cxnLst/>
              <a:rect l="0" t="0" r="0" b="0"/>
              <a:pathLst>
                <a:path w="26790" h="214313">
                  <a:moveTo>
                    <a:pt x="26789" y="0"/>
                  </a:moveTo>
                  <a:lnTo>
                    <a:pt x="26789" y="37441"/>
                  </a:lnTo>
                  <a:lnTo>
                    <a:pt x="24143" y="66656"/>
                  </a:lnTo>
                  <a:lnTo>
                    <a:pt x="18686" y="106710"/>
                  </a:lnTo>
                  <a:lnTo>
                    <a:pt x="13228" y="144188"/>
                  </a:lnTo>
                  <a:lnTo>
                    <a:pt x="4566" y="184139"/>
                  </a:lnTo>
                  <a:lnTo>
                    <a:pt x="0" y="21431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SMARTInkShape-Group41"/>
          <p:cNvGrpSpPr/>
          <p:nvPr/>
        </p:nvGrpSpPr>
        <p:grpSpPr>
          <a:xfrm>
            <a:off x="5741789" y="3473648"/>
            <a:ext cx="839392" cy="516109"/>
            <a:chOff x="5741789" y="3473648"/>
            <a:chExt cx="839392" cy="516109"/>
          </a:xfrm>
        </p:grpSpPr>
        <p:sp>
          <p:nvSpPr>
            <p:cNvPr id="68" name="SMARTInkShape-161"/>
            <p:cNvSpPr/>
            <p:nvPr/>
          </p:nvSpPr>
          <p:spPr>
            <a:xfrm>
              <a:off x="6536531" y="3723680"/>
              <a:ext cx="44650" cy="223243"/>
            </a:xfrm>
            <a:custGeom>
              <a:avLst/>
              <a:gdLst/>
              <a:ahLst/>
              <a:cxnLst/>
              <a:rect l="0" t="0" r="0" b="0"/>
              <a:pathLst>
                <a:path w="44650" h="223243">
                  <a:moveTo>
                    <a:pt x="0" y="0"/>
                  </a:moveTo>
                  <a:lnTo>
                    <a:pt x="0" y="12428"/>
                  </a:lnTo>
                  <a:lnTo>
                    <a:pt x="11024" y="56476"/>
                  </a:lnTo>
                  <a:lnTo>
                    <a:pt x="16960" y="92471"/>
                  </a:lnTo>
                  <a:lnTo>
                    <a:pt x="20328" y="122996"/>
                  </a:lnTo>
                  <a:lnTo>
                    <a:pt x="24875" y="144922"/>
                  </a:lnTo>
                  <a:lnTo>
                    <a:pt x="28867" y="167625"/>
                  </a:lnTo>
                  <a:lnTo>
                    <a:pt x="40058" y="211216"/>
                  </a:lnTo>
                  <a:lnTo>
                    <a:pt x="44649" y="22324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Shape-162"/>
            <p:cNvSpPr/>
            <p:nvPr/>
          </p:nvSpPr>
          <p:spPr>
            <a:xfrm>
              <a:off x="6215148" y="3473648"/>
              <a:ext cx="241015" cy="516109"/>
            </a:xfrm>
            <a:custGeom>
              <a:avLst/>
              <a:gdLst/>
              <a:ahLst/>
              <a:cxnLst/>
              <a:rect l="0" t="0" r="0" b="0"/>
              <a:pathLst>
                <a:path w="241015" h="516109">
                  <a:moveTo>
                    <a:pt x="107071" y="0"/>
                  </a:moveTo>
                  <a:lnTo>
                    <a:pt x="107071" y="4741"/>
                  </a:lnTo>
                  <a:lnTo>
                    <a:pt x="109716" y="9714"/>
                  </a:lnTo>
                  <a:lnTo>
                    <a:pt x="113208" y="15232"/>
                  </a:lnTo>
                  <a:lnTo>
                    <a:pt x="114759" y="20991"/>
                  </a:lnTo>
                  <a:lnTo>
                    <a:pt x="115892" y="58826"/>
                  </a:lnTo>
                  <a:lnTo>
                    <a:pt x="125699" y="101564"/>
                  </a:lnTo>
                  <a:lnTo>
                    <a:pt x="132248" y="141770"/>
                  </a:lnTo>
                  <a:lnTo>
                    <a:pt x="140670" y="185505"/>
                  </a:lnTo>
                  <a:lnTo>
                    <a:pt x="148997" y="220550"/>
                  </a:lnTo>
                  <a:lnTo>
                    <a:pt x="157748" y="256069"/>
                  </a:lnTo>
                  <a:lnTo>
                    <a:pt x="166624" y="290736"/>
                  </a:lnTo>
                  <a:lnTo>
                    <a:pt x="178513" y="332265"/>
                  </a:lnTo>
                  <a:lnTo>
                    <a:pt x="190416" y="373652"/>
                  </a:lnTo>
                  <a:lnTo>
                    <a:pt x="201329" y="416627"/>
                  </a:lnTo>
                  <a:lnTo>
                    <a:pt x="209515" y="459200"/>
                  </a:lnTo>
                  <a:lnTo>
                    <a:pt x="223320" y="488202"/>
                  </a:lnTo>
                  <a:lnTo>
                    <a:pt x="228190" y="495783"/>
                  </a:lnTo>
                  <a:lnTo>
                    <a:pt x="233963" y="508735"/>
                  </a:lnTo>
                  <a:lnTo>
                    <a:pt x="239622" y="516108"/>
                  </a:lnTo>
                  <a:lnTo>
                    <a:pt x="240087" y="515721"/>
                  </a:lnTo>
                  <a:lnTo>
                    <a:pt x="240894" y="510075"/>
                  </a:lnTo>
                  <a:lnTo>
                    <a:pt x="241014" y="468290"/>
                  </a:lnTo>
                  <a:lnTo>
                    <a:pt x="240023" y="446000"/>
                  </a:lnTo>
                  <a:lnTo>
                    <a:pt x="230929" y="401871"/>
                  </a:lnTo>
                  <a:lnTo>
                    <a:pt x="208826" y="357269"/>
                  </a:lnTo>
                  <a:lnTo>
                    <a:pt x="193831" y="331003"/>
                  </a:lnTo>
                  <a:lnTo>
                    <a:pt x="157780" y="294733"/>
                  </a:lnTo>
                  <a:lnTo>
                    <a:pt x="142507" y="284782"/>
                  </a:lnTo>
                  <a:lnTo>
                    <a:pt x="110402" y="273129"/>
                  </a:lnTo>
                  <a:lnTo>
                    <a:pt x="95653" y="272864"/>
                  </a:lnTo>
                  <a:lnTo>
                    <a:pt x="54058" y="279119"/>
                  </a:lnTo>
                  <a:lnTo>
                    <a:pt x="47916" y="281330"/>
                  </a:lnTo>
                  <a:lnTo>
                    <a:pt x="38446" y="289077"/>
                  </a:lnTo>
                  <a:lnTo>
                    <a:pt x="4820" y="327368"/>
                  </a:lnTo>
                  <a:lnTo>
                    <a:pt x="1368" y="343171"/>
                  </a:lnTo>
                  <a:lnTo>
                    <a:pt x="0" y="384027"/>
                  </a:lnTo>
                  <a:lnTo>
                    <a:pt x="945" y="395906"/>
                  </a:lnTo>
                  <a:lnTo>
                    <a:pt x="12348" y="425652"/>
                  </a:lnTo>
                  <a:lnTo>
                    <a:pt x="42155" y="461368"/>
                  </a:lnTo>
                  <a:lnTo>
                    <a:pt x="64355" y="474487"/>
                  </a:lnTo>
                  <a:lnTo>
                    <a:pt x="106689" y="486266"/>
                  </a:lnTo>
                  <a:lnTo>
                    <a:pt x="116000" y="49113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Shape-163"/>
            <p:cNvSpPr/>
            <p:nvPr/>
          </p:nvSpPr>
          <p:spPr>
            <a:xfrm>
              <a:off x="6554391" y="3571875"/>
              <a:ext cx="1" cy="8931"/>
            </a:xfrm>
            <a:custGeom>
              <a:avLst/>
              <a:gdLst/>
              <a:ahLst/>
              <a:cxnLst/>
              <a:rect l="0" t="0" r="0" b="0"/>
              <a:pathLst>
                <a:path w="1" h="8931">
                  <a:moveTo>
                    <a:pt x="0" y="8930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Shape-164"/>
            <p:cNvSpPr/>
            <p:nvPr/>
          </p:nvSpPr>
          <p:spPr>
            <a:xfrm>
              <a:off x="5741789" y="3723680"/>
              <a:ext cx="214314" cy="53579"/>
            </a:xfrm>
            <a:custGeom>
              <a:avLst/>
              <a:gdLst/>
              <a:ahLst/>
              <a:cxnLst/>
              <a:rect l="0" t="0" r="0" b="0"/>
              <a:pathLst>
                <a:path w="214314" h="53579">
                  <a:moveTo>
                    <a:pt x="0" y="53578"/>
                  </a:moveTo>
                  <a:lnTo>
                    <a:pt x="13303" y="53578"/>
                  </a:lnTo>
                  <a:lnTo>
                    <a:pt x="18480" y="50932"/>
                  </a:lnTo>
                  <a:lnTo>
                    <a:pt x="21250" y="48837"/>
                  </a:lnTo>
                  <a:lnTo>
                    <a:pt x="29619" y="46510"/>
                  </a:lnTo>
                  <a:lnTo>
                    <a:pt x="72559" y="38584"/>
                  </a:lnTo>
                  <a:lnTo>
                    <a:pt x="115977" y="33240"/>
                  </a:lnTo>
                  <a:lnTo>
                    <a:pt x="133914" y="28701"/>
                  </a:lnTo>
                  <a:lnTo>
                    <a:pt x="162715" y="26048"/>
                  </a:lnTo>
                  <a:lnTo>
                    <a:pt x="187291" y="15780"/>
                  </a:lnTo>
                  <a:lnTo>
                    <a:pt x="193373" y="11974"/>
                  </a:lnTo>
                  <a:lnTo>
                    <a:pt x="202375" y="9831"/>
                  </a:lnTo>
                  <a:lnTo>
                    <a:pt x="212544" y="9048"/>
                  </a:lnTo>
                  <a:lnTo>
                    <a:pt x="213134" y="8016"/>
                  </a:lnTo>
                  <a:lnTo>
                    <a:pt x="214313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SMARTInkShape-Group42"/>
          <p:cNvGrpSpPr/>
          <p:nvPr/>
        </p:nvGrpSpPr>
        <p:grpSpPr>
          <a:xfrm>
            <a:off x="6750844" y="3580805"/>
            <a:ext cx="1982391" cy="571501"/>
            <a:chOff x="6750844" y="3580805"/>
            <a:chExt cx="1982391" cy="571501"/>
          </a:xfrm>
        </p:grpSpPr>
        <p:sp>
          <p:nvSpPr>
            <p:cNvPr id="73" name="SMARTInkShape-165"/>
            <p:cNvSpPr/>
            <p:nvPr/>
          </p:nvSpPr>
          <p:spPr>
            <a:xfrm>
              <a:off x="6750844" y="3679258"/>
              <a:ext cx="319012" cy="142649"/>
            </a:xfrm>
            <a:custGeom>
              <a:avLst/>
              <a:gdLst/>
              <a:ahLst/>
              <a:cxnLst/>
              <a:rect l="0" t="0" r="0" b="0"/>
              <a:pathLst>
                <a:path w="319012" h="142649">
                  <a:moveTo>
                    <a:pt x="0" y="35492"/>
                  </a:moveTo>
                  <a:lnTo>
                    <a:pt x="0" y="30752"/>
                  </a:lnTo>
                  <a:lnTo>
                    <a:pt x="992" y="29355"/>
                  </a:lnTo>
                  <a:lnTo>
                    <a:pt x="2645" y="28424"/>
                  </a:lnTo>
                  <a:lnTo>
                    <a:pt x="4741" y="27803"/>
                  </a:lnTo>
                  <a:lnTo>
                    <a:pt x="46981" y="5604"/>
                  </a:lnTo>
                  <a:lnTo>
                    <a:pt x="81820" y="925"/>
                  </a:lnTo>
                  <a:lnTo>
                    <a:pt x="125891" y="0"/>
                  </a:lnTo>
                  <a:lnTo>
                    <a:pt x="163639" y="2486"/>
                  </a:lnTo>
                  <a:lnTo>
                    <a:pt x="203597" y="12153"/>
                  </a:lnTo>
                  <a:lnTo>
                    <a:pt x="247914" y="28456"/>
                  </a:lnTo>
                  <a:lnTo>
                    <a:pt x="291755" y="51347"/>
                  </a:lnTo>
                  <a:lnTo>
                    <a:pt x="313174" y="64862"/>
                  </a:lnTo>
                  <a:lnTo>
                    <a:pt x="317782" y="73681"/>
                  </a:lnTo>
                  <a:lnTo>
                    <a:pt x="319011" y="78810"/>
                  </a:lnTo>
                  <a:lnTo>
                    <a:pt x="318838" y="83222"/>
                  </a:lnTo>
                  <a:lnTo>
                    <a:pt x="316000" y="90771"/>
                  </a:lnTo>
                  <a:lnTo>
                    <a:pt x="308785" y="97433"/>
                  </a:lnTo>
                  <a:lnTo>
                    <a:pt x="283244" y="109794"/>
                  </a:lnTo>
                  <a:lnTo>
                    <a:pt x="242407" y="121790"/>
                  </a:lnTo>
                  <a:lnTo>
                    <a:pt x="207865" y="129743"/>
                  </a:lnTo>
                  <a:lnTo>
                    <a:pt x="171502" y="133533"/>
                  </a:lnTo>
                  <a:lnTo>
                    <a:pt x="131734" y="139506"/>
                  </a:lnTo>
                  <a:lnTo>
                    <a:pt x="90624" y="142028"/>
                  </a:lnTo>
                  <a:lnTo>
                    <a:pt x="44648" y="14264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Shape-166"/>
            <p:cNvSpPr/>
            <p:nvPr/>
          </p:nvSpPr>
          <p:spPr>
            <a:xfrm>
              <a:off x="8688586" y="3580805"/>
              <a:ext cx="44649" cy="500063"/>
            </a:xfrm>
            <a:custGeom>
              <a:avLst/>
              <a:gdLst/>
              <a:ahLst/>
              <a:cxnLst/>
              <a:rect l="0" t="0" r="0" b="0"/>
              <a:pathLst>
                <a:path w="44649" h="500063">
                  <a:moveTo>
                    <a:pt x="0" y="0"/>
                  </a:moveTo>
                  <a:lnTo>
                    <a:pt x="0" y="4740"/>
                  </a:lnTo>
                  <a:lnTo>
                    <a:pt x="2646" y="9713"/>
                  </a:lnTo>
                  <a:lnTo>
                    <a:pt x="4741" y="12428"/>
                  </a:lnTo>
                  <a:lnTo>
                    <a:pt x="7068" y="20737"/>
                  </a:lnTo>
                  <a:lnTo>
                    <a:pt x="8685" y="56125"/>
                  </a:lnTo>
                  <a:lnTo>
                    <a:pt x="8882" y="99317"/>
                  </a:lnTo>
                  <a:lnTo>
                    <a:pt x="8915" y="134268"/>
                  </a:lnTo>
                  <a:lnTo>
                    <a:pt x="8926" y="169760"/>
                  </a:lnTo>
                  <a:lnTo>
                    <a:pt x="8928" y="208057"/>
                  </a:lnTo>
                  <a:lnTo>
                    <a:pt x="11574" y="248177"/>
                  </a:lnTo>
                  <a:lnTo>
                    <a:pt x="15997" y="287846"/>
                  </a:lnTo>
                  <a:lnTo>
                    <a:pt x="19954" y="331019"/>
                  </a:lnTo>
                  <a:lnTo>
                    <a:pt x="24764" y="375231"/>
                  </a:lnTo>
                  <a:lnTo>
                    <a:pt x="28834" y="417104"/>
                  </a:lnTo>
                  <a:lnTo>
                    <a:pt x="33679" y="452000"/>
                  </a:lnTo>
                  <a:lnTo>
                    <a:pt x="37760" y="478546"/>
                  </a:lnTo>
                  <a:lnTo>
                    <a:pt x="44648" y="50006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Shape-167"/>
            <p:cNvSpPr/>
            <p:nvPr/>
          </p:nvSpPr>
          <p:spPr>
            <a:xfrm>
              <a:off x="8431511" y="3830987"/>
              <a:ext cx="185638" cy="187373"/>
            </a:xfrm>
            <a:custGeom>
              <a:avLst/>
              <a:gdLst/>
              <a:ahLst/>
              <a:cxnLst/>
              <a:rect l="0" t="0" r="0" b="0"/>
              <a:pathLst>
                <a:path w="185638" h="187373">
                  <a:moveTo>
                    <a:pt x="140989" y="26638"/>
                  </a:moveTo>
                  <a:lnTo>
                    <a:pt x="140989" y="21898"/>
                  </a:lnTo>
                  <a:lnTo>
                    <a:pt x="138343" y="16924"/>
                  </a:lnTo>
                  <a:lnTo>
                    <a:pt x="128560" y="5647"/>
                  </a:lnTo>
                  <a:lnTo>
                    <a:pt x="120252" y="2426"/>
                  </a:lnTo>
                  <a:lnTo>
                    <a:pt x="88978" y="0"/>
                  </a:lnTo>
                  <a:lnTo>
                    <a:pt x="66297" y="7008"/>
                  </a:lnTo>
                  <a:lnTo>
                    <a:pt x="45354" y="17946"/>
                  </a:lnTo>
                  <a:lnTo>
                    <a:pt x="22084" y="39752"/>
                  </a:lnTo>
                  <a:lnTo>
                    <a:pt x="4480" y="68469"/>
                  </a:lnTo>
                  <a:lnTo>
                    <a:pt x="0" y="86217"/>
                  </a:lnTo>
                  <a:lnTo>
                    <a:pt x="1598" y="95451"/>
                  </a:lnTo>
                  <a:lnTo>
                    <a:pt x="8075" y="106227"/>
                  </a:lnTo>
                  <a:lnTo>
                    <a:pt x="19154" y="118758"/>
                  </a:lnTo>
                  <a:lnTo>
                    <a:pt x="32681" y="127795"/>
                  </a:lnTo>
                  <a:lnTo>
                    <a:pt x="49257" y="132017"/>
                  </a:lnTo>
                  <a:lnTo>
                    <a:pt x="60862" y="130358"/>
                  </a:lnTo>
                  <a:lnTo>
                    <a:pt x="96556" y="117467"/>
                  </a:lnTo>
                  <a:lnTo>
                    <a:pt x="115366" y="102719"/>
                  </a:lnTo>
                  <a:lnTo>
                    <a:pt x="147776" y="62280"/>
                  </a:lnTo>
                  <a:lnTo>
                    <a:pt x="153928" y="50416"/>
                  </a:lnTo>
                  <a:lnTo>
                    <a:pt x="158200" y="25421"/>
                  </a:lnTo>
                  <a:lnTo>
                    <a:pt x="157424" y="22850"/>
                  </a:lnTo>
                  <a:lnTo>
                    <a:pt x="155914" y="21136"/>
                  </a:lnTo>
                  <a:lnTo>
                    <a:pt x="140732" y="10942"/>
                  </a:lnTo>
                  <a:lnTo>
                    <a:pt x="137840" y="10221"/>
                  </a:lnTo>
                  <a:lnTo>
                    <a:pt x="134921" y="10732"/>
                  </a:lnTo>
                  <a:lnTo>
                    <a:pt x="129032" y="13947"/>
                  </a:lnTo>
                  <a:lnTo>
                    <a:pt x="127064" y="16193"/>
                  </a:lnTo>
                  <a:lnTo>
                    <a:pt x="108993" y="57782"/>
                  </a:lnTo>
                  <a:lnTo>
                    <a:pt x="107365" y="81506"/>
                  </a:lnTo>
                  <a:lnTo>
                    <a:pt x="117845" y="120294"/>
                  </a:lnTo>
                  <a:lnTo>
                    <a:pt x="136344" y="150530"/>
                  </a:lnTo>
                  <a:lnTo>
                    <a:pt x="169877" y="179989"/>
                  </a:lnTo>
                  <a:lnTo>
                    <a:pt x="185637" y="18737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Shape-168"/>
            <p:cNvSpPr/>
            <p:nvPr/>
          </p:nvSpPr>
          <p:spPr>
            <a:xfrm>
              <a:off x="8179594" y="3777258"/>
              <a:ext cx="205384" cy="241102"/>
            </a:xfrm>
            <a:custGeom>
              <a:avLst/>
              <a:gdLst/>
              <a:ahLst/>
              <a:cxnLst/>
              <a:rect l="0" t="0" r="0" b="0"/>
              <a:pathLst>
                <a:path w="205384" h="241102">
                  <a:moveTo>
                    <a:pt x="0" y="0"/>
                  </a:moveTo>
                  <a:lnTo>
                    <a:pt x="0" y="4740"/>
                  </a:lnTo>
                  <a:lnTo>
                    <a:pt x="8102" y="40139"/>
                  </a:lnTo>
                  <a:lnTo>
                    <a:pt x="8820" y="80949"/>
                  </a:lnTo>
                  <a:lnTo>
                    <a:pt x="11561" y="122447"/>
                  </a:lnTo>
                  <a:lnTo>
                    <a:pt x="15993" y="144759"/>
                  </a:lnTo>
                  <a:lnTo>
                    <a:pt x="18606" y="179650"/>
                  </a:lnTo>
                  <a:lnTo>
                    <a:pt x="26677" y="196241"/>
                  </a:lnTo>
                  <a:lnTo>
                    <a:pt x="27759" y="182153"/>
                  </a:lnTo>
                  <a:lnTo>
                    <a:pt x="33852" y="157615"/>
                  </a:lnTo>
                  <a:lnTo>
                    <a:pt x="36465" y="115675"/>
                  </a:lnTo>
                  <a:lnTo>
                    <a:pt x="43375" y="76124"/>
                  </a:lnTo>
                  <a:lnTo>
                    <a:pt x="54194" y="37806"/>
                  </a:lnTo>
                  <a:lnTo>
                    <a:pt x="63397" y="13357"/>
                  </a:lnTo>
                  <a:lnTo>
                    <a:pt x="71502" y="6598"/>
                  </a:lnTo>
                  <a:lnTo>
                    <a:pt x="79072" y="2932"/>
                  </a:lnTo>
                  <a:lnTo>
                    <a:pt x="92017" y="579"/>
                  </a:lnTo>
                  <a:lnTo>
                    <a:pt x="105867" y="4912"/>
                  </a:lnTo>
                  <a:lnTo>
                    <a:pt x="122539" y="17220"/>
                  </a:lnTo>
                  <a:lnTo>
                    <a:pt x="144958" y="46286"/>
                  </a:lnTo>
                  <a:lnTo>
                    <a:pt x="167941" y="89512"/>
                  </a:lnTo>
                  <a:lnTo>
                    <a:pt x="180178" y="116150"/>
                  </a:lnTo>
                  <a:lnTo>
                    <a:pt x="186072" y="157954"/>
                  </a:lnTo>
                  <a:lnTo>
                    <a:pt x="189883" y="193258"/>
                  </a:lnTo>
                  <a:lnTo>
                    <a:pt x="205383" y="24110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Shape-169"/>
            <p:cNvSpPr/>
            <p:nvPr/>
          </p:nvSpPr>
          <p:spPr>
            <a:xfrm>
              <a:off x="7867591" y="3741571"/>
              <a:ext cx="213777" cy="194501"/>
            </a:xfrm>
            <a:custGeom>
              <a:avLst/>
              <a:gdLst/>
              <a:ahLst/>
              <a:cxnLst/>
              <a:rect l="0" t="0" r="0" b="0"/>
              <a:pathLst>
                <a:path w="213777" h="194501">
                  <a:moveTo>
                    <a:pt x="160198" y="8898"/>
                  </a:moveTo>
                  <a:lnTo>
                    <a:pt x="155457" y="4157"/>
                  </a:lnTo>
                  <a:lnTo>
                    <a:pt x="150485" y="1830"/>
                  </a:lnTo>
                  <a:lnTo>
                    <a:pt x="121490" y="0"/>
                  </a:lnTo>
                  <a:lnTo>
                    <a:pt x="79598" y="18061"/>
                  </a:lnTo>
                  <a:lnTo>
                    <a:pt x="61903" y="29472"/>
                  </a:lnTo>
                  <a:lnTo>
                    <a:pt x="33189" y="56880"/>
                  </a:lnTo>
                  <a:lnTo>
                    <a:pt x="11717" y="93265"/>
                  </a:lnTo>
                  <a:lnTo>
                    <a:pt x="2178" y="123128"/>
                  </a:lnTo>
                  <a:lnTo>
                    <a:pt x="0" y="148430"/>
                  </a:lnTo>
                  <a:lnTo>
                    <a:pt x="4994" y="160539"/>
                  </a:lnTo>
                  <a:lnTo>
                    <a:pt x="19628" y="179742"/>
                  </a:lnTo>
                  <a:lnTo>
                    <a:pt x="33771" y="189936"/>
                  </a:lnTo>
                  <a:lnTo>
                    <a:pt x="55270" y="194500"/>
                  </a:lnTo>
                  <a:lnTo>
                    <a:pt x="75751" y="191111"/>
                  </a:lnTo>
                  <a:lnTo>
                    <a:pt x="100449" y="180085"/>
                  </a:lnTo>
                  <a:lnTo>
                    <a:pt x="112476" y="170640"/>
                  </a:lnTo>
                  <a:lnTo>
                    <a:pt x="135855" y="129029"/>
                  </a:lnTo>
                  <a:lnTo>
                    <a:pt x="148552" y="91268"/>
                  </a:lnTo>
                  <a:lnTo>
                    <a:pt x="151163" y="48847"/>
                  </a:lnTo>
                  <a:lnTo>
                    <a:pt x="151221" y="42197"/>
                  </a:lnTo>
                  <a:lnTo>
                    <a:pt x="150244" y="40027"/>
                  </a:lnTo>
                  <a:lnTo>
                    <a:pt x="148601" y="38580"/>
                  </a:lnTo>
                  <a:lnTo>
                    <a:pt x="143576" y="36258"/>
                  </a:lnTo>
                  <a:lnTo>
                    <a:pt x="143163" y="37060"/>
                  </a:lnTo>
                  <a:lnTo>
                    <a:pt x="142447" y="52906"/>
                  </a:lnTo>
                  <a:lnTo>
                    <a:pt x="151439" y="93371"/>
                  </a:lnTo>
                  <a:lnTo>
                    <a:pt x="163589" y="129714"/>
                  </a:lnTo>
                  <a:lnTo>
                    <a:pt x="198273" y="171545"/>
                  </a:lnTo>
                  <a:lnTo>
                    <a:pt x="213776" y="18749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Shape-170"/>
            <p:cNvSpPr/>
            <p:nvPr/>
          </p:nvSpPr>
          <p:spPr>
            <a:xfrm>
              <a:off x="7563445" y="3723789"/>
              <a:ext cx="241103" cy="26681"/>
            </a:xfrm>
            <a:custGeom>
              <a:avLst/>
              <a:gdLst/>
              <a:ahLst/>
              <a:cxnLst/>
              <a:rect l="0" t="0" r="0" b="0"/>
              <a:pathLst>
                <a:path w="241103" h="26681">
                  <a:moveTo>
                    <a:pt x="0" y="8820"/>
                  </a:moveTo>
                  <a:lnTo>
                    <a:pt x="4741" y="4080"/>
                  </a:lnTo>
                  <a:lnTo>
                    <a:pt x="9714" y="1753"/>
                  </a:lnTo>
                  <a:lnTo>
                    <a:pt x="46981" y="0"/>
                  </a:lnTo>
                  <a:lnTo>
                    <a:pt x="81820" y="6049"/>
                  </a:lnTo>
                  <a:lnTo>
                    <a:pt x="125891" y="10919"/>
                  </a:lnTo>
                  <a:lnTo>
                    <a:pt x="160994" y="15726"/>
                  </a:lnTo>
                  <a:lnTo>
                    <a:pt x="199176" y="19796"/>
                  </a:lnTo>
                  <a:lnTo>
                    <a:pt x="241102" y="2668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Shape-171"/>
            <p:cNvSpPr/>
            <p:nvPr/>
          </p:nvSpPr>
          <p:spPr>
            <a:xfrm>
              <a:off x="7634883" y="3589734"/>
              <a:ext cx="89298" cy="339330"/>
            </a:xfrm>
            <a:custGeom>
              <a:avLst/>
              <a:gdLst/>
              <a:ahLst/>
              <a:cxnLst/>
              <a:rect l="0" t="0" r="0" b="0"/>
              <a:pathLst>
                <a:path w="89298" h="339330">
                  <a:moveTo>
                    <a:pt x="0" y="0"/>
                  </a:moveTo>
                  <a:lnTo>
                    <a:pt x="0" y="4741"/>
                  </a:lnTo>
                  <a:lnTo>
                    <a:pt x="2645" y="9714"/>
                  </a:lnTo>
                  <a:lnTo>
                    <a:pt x="4741" y="12429"/>
                  </a:lnTo>
                  <a:lnTo>
                    <a:pt x="13303" y="54670"/>
                  </a:lnTo>
                  <a:lnTo>
                    <a:pt x="24088" y="95650"/>
                  </a:lnTo>
                  <a:lnTo>
                    <a:pt x="35773" y="138728"/>
                  </a:lnTo>
                  <a:lnTo>
                    <a:pt x="44665" y="174720"/>
                  </a:lnTo>
                  <a:lnTo>
                    <a:pt x="56558" y="218288"/>
                  </a:lnTo>
                  <a:lnTo>
                    <a:pt x="65486" y="253304"/>
                  </a:lnTo>
                  <a:lnTo>
                    <a:pt x="77390" y="292570"/>
                  </a:lnTo>
                  <a:lnTo>
                    <a:pt x="88121" y="325800"/>
                  </a:lnTo>
                  <a:lnTo>
                    <a:pt x="89297" y="33932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Shape-172"/>
            <p:cNvSpPr/>
            <p:nvPr/>
          </p:nvSpPr>
          <p:spPr>
            <a:xfrm>
              <a:off x="7331273" y="3724146"/>
              <a:ext cx="223244" cy="240636"/>
            </a:xfrm>
            <a:custGeom>
              <a:avLst/>
              <a:gdLst/>
              <a:ahLst/>
              <a:cxnLst/>
              <a:rect l="0" t="0" r="0" b="0"/>
              <a:pathLst>
                <a:path w="223244" h="240636">
                  <a:moveTo>
                    <a:pt x="0" y="17393"/>
                  </a:moveTo>
                  <a:lnTo>
                    <a:pt x="993" y="31651"/>
                  </a:lnTo>
                  <a:lnTo>
                    <a:pt x="7689" y="59375"/>
                  </a:lnTo>
                  <a:lnTo>
                    <a:pt x="8822" y="102499"/>
                  </a:lnTo>
                  <a:lnTo>
                    <a:pt x="9901" y="133423"/>
                  </a:lnTo>
                  <a:lnTo>
                    <a:pt x="21356" y="175303"/>
                  </a:lnTo>
                  <a:lnTo>
                    <a:pt x="26748" y="204648"/>
                  </a:lnTo>
                  <a:lnTo>
                    <a:pt x="29434" y="166077"/>
                  </a:lnTo>
                  <a:lnTo>
                    <a:pt x="34891" y="130275"/>
                  </a:lnTo>
                  <a:lnTo>
                    <a:pt x="40351" y="88409"/>
                  </a:lnTo>
                  <a:lnTo>
                    <a:pt x="49012" y="47644"/>
                  </a:lnTo>
                  <a:lnTo>
                    <a:pt x="60798" y="23442"/>
                  </a:lnTo>
                  <a:lnTo>
                    <a:pt x="74680" y="7499"/>
                  </a:lnTo>
                  <a:lnTo>
                    <a:pt x="82139" y="3074"/>
                  </a:lnTo>
                  <a:lnTo>
                    <a:pt x="107782" y="0"/>
                  </a:lnTo>
                  <a:lnTo>
                    <a:pt x="119340" y="733"/>
                  </a:lnTo>
                  <a:lnTo>
                    <a:pt x="131093" y="4366"/>
                  </a:lnTo>
                  <a:lnTo>
                    <a:pt x="140284" y="11934"/>
                  </a:lnTo>
                  <a:lnTo>
                    <a:pt x="171248" y="50338"/>
                  </a:lnTo>
                  <a:lnTo>
                    <a:pt x="181158" y="72795"/>
                  </a:lnTo>
                  <a:lnTo>
                    <a:pt x="187259" y="113187"/>
                  </a:lnTo>
                  <a:lnTo>
                    <a:pt x="194344" y="150858"/>
                  </a:lnTo>
                  <a:lnTo>
                    <a:pt x="198474" y="175339"/>
                  </a:lnTo>
                  <a:lnTo>
                    <a:pt x="209719" y="219636"/>
                  </a:lnTo>
                  <a:lnTo>
                    <a:pt x="214398" y="235458"/>
                  </a:lnTo>
                  <a:lnTo>
                    <a:pt x="216354" y="237184"/>
                  </a:lnTo>
                  <a:lnTo>
                    <a:pt x="223243" y="24063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Shape-173"/>
            <p:cNvSpPr/>
            <p:nvPr/>
          </p:nvSpPr>
          <p:spPr>
            <a:xfrm>
              <a:off x="7027664" y="3725076"/>
              <a:ext cx="244864" cy="186128"/>
            </a:xfrm>
            <a:custGeom>
              <a:avLst/>
              <a:gdLst/>
              <a:ahLst/>
              <a:cxnLst/>
              <a:rect l="0" t="0" r="0" b="0"/>
              <a:pathLst>
                <a:path w="244864" h="186128">
                  <a:moveTo>
                    <a:pt x="0" y="105760"/>
                  </a:moveTo>
                  <a:lnTo>
                    <a:pt x="12429" y="105760"/>
                  </a:lnTo>
                  <a:lnTo>
                    <a:pt x="55133" y="91521"/>
                  </a:lnTo>
                  <a:lnTo>
                    <a:pt x="98431" y="83637"/>
                  </a:lnTo>
                  <a:lnTo>
                    <a:pt x="142902" y="67226"/>
                  </a:lnTo>
                  <a:lnTo>
                    <a:pt x="187527" y="47034"/>
                  </a:lnTo>
                  <a:lnTo>
                    <a:pt x="222692" y="31452"/>
                  </a:lnTo>
                  <a:lnTo>
                    <a:pt x="243768" y="13496"/>
                  </a:lnTo>
                  <a:lnTo>
                    <a:pt x="244863" y="11508"/>
                  </a:lnTo>
                  <a:lnTo>
                    <a:pt x="244602" y="10184"/>
                  </a:lnTo>
                  <a:lnTo>
                    <a:pt x="237052" y="3317"/>
                  </a:lnTo>
                  <a:lnTo>
                    <a:pt x="229050" y="698"/>
                  </a:lnTo>
                  <a:lnTo>
                    <a:pt x="224137" y="0"/>
                  </a:lnTo>
                  <a:lnTo>
                    <a:pt x="185577" y="6415"/>
                  </a:lnTo>
                  <a:lnTo>
                    <a:pt x="160158" y="16683"/>
                  </a:lnTo>
                  <a:lnTo>
                    <a:pt x="118656" y="43673"/>
                  </a:lnTo>
                  <a:lnTo>
                    <a:pt x="106314" y="56338"/>
                  </a:lnTo>
                  <a:lnTo>
                    <a:pt x="93788" y="81195"/>
                  </a:lnTo>
                  <a:lnTo>
                    <a:pt x="83313" y="119355"/>
                  </a:lnTo>
                  <a:lnTo>
                    <a:pt x="82668" y="133630"/>
                  </a:lnTo>
                  <a:lnTo>
                    <a:pt x="85689" y="146589"/>
                  </a:lnTo>
                  <a:lnTo>
                    <a:pt x="97709" y="165042"/>
                  </a:lnTo>
                  <a:lnTo>
                    <a:pt x="118578" y="178336"/>
                  </a:lnTo>
                  <a:lnTo>
                    <a:pt x="138873" y="183819"/>
                  </a:lnTo>
                  <a:lnTo>
                    <a:pt x="169664" y="18612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Shape-174"/>
            <p:cNvSpPr/>
            <p:nvPr/>
          </p:nvSpPr>
          <p:spPr>
            <a:xfrm>
              <a:off x="6804422" y="3723680"/>
              <a:ext cx="98227" cy="428626"/>
            </a:xfrm>
            <a:custGeom>
              <a:avLst/>
              <a:gdLst/>
              <a:ahLst/>
              <a:cxnLst/>
              <a:rect l="0" t="0" r="0" b="0"/>
              <a:pathLst>
                <a:path w="98227" h="428626">
                  <a:moveTo>
                    <a:pt x="0" y="0"/>
                  </a:moveTo>
                  <a:lnTo>
                    <a:pt x="0" y="4740"/>
                  </a:lnTo>
                  <a:lnTo>
                    <a:pt x="2645" y="9713"/>
                  </a:lnTo>
                  <a:lnTo>
                    <a:pt x="4741" y="12428"/>
                  </a:lnTo>
                  <a:lnTo>
                    <a:pt x="7068" y="20737"/>
                  </a:lnTo>
                  <a:lnTo>
                    <a:pt x="18480" y="63544"/>
                  </a:lnTo>
                  <a:lnTo>
                    <a:pt x="24327" y="92249"/>
                  </a:lnTo>
                  <a:lnTo>
                    <a:pt x="28706" y="125890"/>
                  </a:lnTo>
                  <a:lnTo>
                    <a:pt x="36287" y="160993"/>
                  </a:lnTo>
                  <a:lnTo>
                    <a:pt x="44817" y="199176"/>
                  </a:lnTo>
                  <a:lnTo>
                    <a:pt x="53628" y="239262"/>
                  </a:lnTo>
                  <a:lnTo>
                    <a:pt x="59877" y="276275"/>
                  </a:lnTo>
                  <a:lnTo>
                    <a:pt x="64374" y="312378"/>
                  </a:lnTo>
                  <a:lnTo>
                    <a:pt x="74783" y="355391"/>
                  </a:lnTo>
                  <a:lnTo>
                    <a:pt x="84617" y="398179"/>
                  </a:lnTo>
                  <a:lnTo>
                    <a:pt x="98226" y="42862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SMARTInkShape-Group43"/>
          <p:cNvGrpSpPr/>
          <p:nvPr/>
        </p:nvGrpSpPr>
        <p:grpSpPr>
          <a:xfrm>
            <a:off x="5072063" y="4375547"/>
            <a:ext cx="2705696" cy="508993"/>
            <a:chOff x="5072063" y="4375547"/>
            <a:chExt cx="2705696" cy="508993"/>
          </a:xfrm>
        </p:grpSpPr>
        <p:sp>
          <p:nvSpPr>
            <p:cNvPr id="84" name="SMARTInkShape-175"/>
            <p:cNvSpPr/>
            <p:nvPr/>
          </p:nvSpPr>
          <p:spPr>
            <a:xfrm>
              <a:off x="7777758" y="4500563"/>
              <a:ext cx="1" cy="375047"/>
            </a:xfrm>
            <a:custGeom>
              <a:avLst/>
              <a:gdLst/>
              <a:ahLst/>
              <a:cxnLst/>
              <a:rect l="0" t="0" r="0" b="0"/>
              <a:pathLst>
                <a:path w="1" h="375047">
                  <a:moveTo>
                    <a:pt x="0" y="0"/>
                  </a:moveTo>
                  <a:lnTo>
                    <a:pt x="0" y="40311"/>
                  </a:lnTo>
                  <a:lnTo>
                    <a:pt x="0" y="74990"/>
                  </a:lnTo>
                  <a:lnTo>
                    <a:pt x="0" y="110854"/>
                  </a:lnTo>
                  <a:lnTo>
                    <a:pt x="0" y="152900"/>
                  </a:lnTo>
                  <a:lnTo>
                    <a:pt x="0" y="183049"/>
                  </a:lnTo>
                  <a:lnTo>
                    <a:pt x="0" y="216292"/>
                  </a:lnTo>
                  <a:lnTo>
                    <a:pt x="0" y="250911"/>
                  </a:lnTo>
                  <a:lnTo>
                    <a:pt x="0" y="285149"/>
                  </a:lnTo>
                  <a:lnTo>
                    <a:pt x="0" y="316902"/>
                  </a:lnTo>
                  <a:lnTo>
                    <a:pt x="0" y="360474"/>
                  </a:lnTo>
                  <a:lnTo>
                    <a:pt x="0" y="37504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Shape-176"/>
            <p:cNvSpPr/>
            <p:nvPr/>
          </p:nvSpPr>
          <p:spPr>
            <a:xfrm>
              <a:off x="7421138" y="4698775"/>
              <a:ext cx="195886" cy="185765"/>
            </a:xfrm>
            <a:custGeom>
              <a:avLst/>
              <a:gdLst/>
              <a:ahLst/>
              <a:cxnLst/>
              <a:rect l="0" t="0" r="0" b="0"/>
              <a:pathLst>
                <a:path w="195886" h="185765">
                  <a:moveTo>
                    <a:pt x="142307" y="42889"/>
                  </a:moveTo>
                  <a:lnTo>
                    <a:pt x="112804" y="16031"/>
                  </a:lnTo>
                  <a:lnTo>
                    <a:pt x="91532" y="2200"/>
                  </a:lnTo>
                  <a:lnTo>
                    <a:pt x="81376" y="0"/>
                  </a:lnTo>
                  <a:lnTo>
                    <a:pt x="70248" y="1669"/>
                  </a:lnTo>
                  <a:lnTo>
                    <a:pt x="29162" y="19277"/>
                  </a:lnTo>
                  <a:lnTo>
                    <a:pt x="19921" y="27764"/>
                  </a:lnTo>
                  <a:lnTo>
                    <a:pt x="5905" y="49382"/>
                  </a:lnTo>
                  <a:lnTo>
                    <a:pt x="1350" y="66862"/>
                  </a:lnTo>
                  <a:lnTo>
                    <a:pt x="0" y="79868"/>
                  </a:lnTo>
                  <a:lnTo>
                    <a:pt x="4341" y="94746"/>
                  </a:lnTo>
                  <a:lnTo>
                    <a:pt x="11866" y="103309"/>
                  </a:lnTo>
                  <a:lnTo>
                    <a:pt x="28127" y="116891"/>
                  </a:lnTo>
                  <a:lnTo>
                    <a:pt x="39966" y="120427"/>
                  </a:lnTo>
                  <a:lnTo>
                    <a:pt x="54158" y="121007"/>
                  </a:lnTo>
                  <a:lnTo>
                    <a:pt x="97682" y="113059"/>
                  </a:lnTo>
                  <a:lnTo>
                    <a:pt x="117620" y="100281"/>
                  </a:lnTo>
                  <a:lnTo>
                    <a:pt x="147008" y="72651"/>
                  </a:lnTo>
                  <a:lnTo>
                    <a:pt x="166377" y="43499"/>
                  </a:lnTo>
                  <a:lnTo>
                    <a:pt x="168559" y="35844"/>
                  </a:lnTo>
                  <a:lnTo>
                    <a:pt x="167746" y="35215"/>
                  </a:lnTo>
                  <a:lnTo>
                    <a:pt x="164197" y="34518"/>
                  </a:lnTo>
                  <a:lnTo>
                    <a:pt x="162853" y="35324"/>
                  </a:lnTo>
                  <a:lnTo>
                    <a:pt x="161958" y="36854"/>
                  </a:lnTo>
                  <a:lnTo>
                    <a:pt x="161360" y="38865"/>
                  </a:lnTo>
                  <a:lnTo>
                    <a:pt x="154266" y="50215"/>
                  </a:lnTo>
                  <a:lnTo>
                    <a:pt x="144347" y="94860"/>
                  </a:lnTo>
                  <a:lnTo>
                    <a:pt x="144206" y="108651"/>
                  </a:lnTo>
                  <a:lnTo>
                    <a:pt x="154855" y="145733"/>
                  </a:lnTo>
                  <a:lnTo>
                    <a:pt x="179818" y="177930"/>
                  </a:lnTo>
                  <a:lnTo>
                    <a:pt x="186429" y="182282"/>
                  </a:lnTo>
                  <a:lnTo>
                    <a:pt x="195885" y="18576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Shape-177"/>
            <p:cNvSpPr/>
            <p:nvPr/>
          </p:nvSpPr>
          <p:spPr>
            <a:xfrm>
              <a:off x="7375922" y="4607719"/>
              <a:ext cx="1" cy="17860"/>
            </a:xfrm>
            <a:custGeom>
              <a:avLst/>
              <a:gdLst/>
              <a:ahLst/>
              <a:cxnLst/>
              <a:rect l="0" t="0" r="0" b="0"/>
              <a:pathLst>
                <a:path w="1" h="17860">
                  <a:moveTo>
                    <a:pt x="0" y="17859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Shape-178"/>
            <p:cNvSpPr/>
            <p:nvPr/>
          </p:nvSpPr>
          <p:spPr>
            <a:xfrm>
              <a:off x="7331273" y="4661297"/>
              <a:ext cx="17861" cy="178595"/>
            </a:xfrm>
            <a:custGeom>
              <a:avLst/>
              <a:gdLst/>
              <a:ahLst/>
              <a:cxnLst/>
              <a:rect l="0" t="0" r="0" b="0"/>
              <a:pathLst>
                <a:path w="17861" h="178595">
                  <a:moveTo>
                    <a:pt x="0" y="0"/>
                  </a:moveTo>
                  <a:lnTo>
                    <a:pt x="4741" y="4740"/>
                  </a:lnTo>
                  <a:lnTo>
                    <a:pt x="7068" y="12359"/>
                  </a:lnTo>
                  <a:lnTo>
                    <a:pt x="13562" y="50802"/>
                  </a:lnTo>
                  <a:lnTo>
                    <a:pt x="17294" y="90107"/>
                  </a:lnTo>
                  <a:lnTo>
                    <a:pt x="17785" y="127915"/>
                  </a:lnTo>
                  <a:lnTo>
                    <a:pt x="17860" y="17859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Shape-179"/>
            <p:cNvSpPr/>
            <p:nvPr/>
          </p:nvSpPr>
          <p:spPr>
            <a:xfrm>
              <a:off x="7047804" y="4464844"/>
              <a:ext cx="212033" cy="343744"/>
            </a:xfrm>
            <a:custGeom>
              <a:avLst/>
              <a:gdLst/>
              <a:ahLst/>
              <a:cxnLst/>
              <a:rect l="0" t="0" r="0" b="0"/>
              <a:pathLst>
                <a:path w="212033" h="343744">
                  <a:moveTo>
                    <a:pt x="212032" y="0"/>
                  </a:moveTo>
                  <a:lnTo>
                    <a:pt x="212032" y="4740"/>
                  </a:lnTo>
                  <a:lnTo>
                    <a:pt x="204343" y="38160"/>
                  </a:lnTo>
                  <a:lnTo>
                    <a:pt x="203347" y="72912"/>
                  </a:lnTo>
                  <a:lnTo>
                    <a:pt x="203150" y="114319"/>
                  </a:lnTo>
                  <a:lnTo>
                    <a:pt x="200471" y="147643"/>
                  </a:lnTo>
                  <a:lnTo>
                    <a:pt x="196039" y="183644"/>
                  </a:lnTo>
                  <a:lnTo>
                    <a:pt x="194542" y="227216"/>
                  </a:lnTo>
                  <a:lnTo>
                    <a:pt x="194245" y="266912"/>
                  </a:lnTo>
                  <a:lnTo>
                    <a:pt x="194183" y="307670"/>
                  </a:lnTo>
                  <a:lnTo>
                    <a:pt x="194173" y="343743"/>
                  </a:lnTo>
                  <a:lnTo>
                    <a:pt x="194173" y="304557"/>
                  </a:lnTo>
                  <a:lnTo>
                    <a:pt x="193180" y="292125"/>
                  </a:lnTo>
                  <a:lnTo>
                    <a:pt x="189432" y="279984"/>
                  </a:lnTo>
                  <a:lnTo>
                    <a:pt x="171813" y="256021"/>
                  </a:lnTo>
                  <a:lnTo>
                    <a:pt x="136492" y="221261"/>
                  </a:lnTo>
                  <a:lnTo>
                    <a:pt x="112590" y="210528"/>
                  </a:lnTo>
                  <a:lnTo>
                    <a:pt x="68996" y="206060"/>
                  </a:lnTo>
                  <a:lnTo>
                    <a:pt x="47061" y="210324"/>
                  </a:lnTo>
                  <a:lnTo>
                    <a:pt x="27994" y="217871"/>
                  </a:lnTo>
                  <a:lnTo>
                    <a:pt x="18451" y="226146"/>
                  </a:lnTo>
                  <a:lnTo>
                    <a:pt x="4240" y="242888"/>
                  </a:lnTo>
                  <a:lnTo>
                    <a:pt x="618" y="254794"/>
                  </a:lnTo>
                  <a:lnTo>
                    <a:pt x="0" y="269015"/>
                  </a:lnTo>
                  <a:lnTo>
                    <a:pt x="3032" y="281950"/>
                  </a:lnTo>
                  <a:lnTo>
                    <a:pt x="15059" y="300389"/>
                  </a:lnTo>
                  <a:lnTo>
                    <a:pt x="36900" y="317268"/>
                  </a:lnTo>
                  <a:lnTo>
                    <a:pt x="69157" y="339328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Shape-180"/>
            <p:cNvSpPr/>
            <p:nvPr/>
          </p:nvSpPr>
          <p:spPr>
            <a:xfrm>
              <a:off x="6634758" y="4607719"/>
              <a:ext cx="321470" cy="187524"/>
            </a:xfrm>
            <a:custGeom>
              <a:avLst/>
              <a:gdLst/>
              <a:ahLst/>
              <a:cxnLst/>
              <a:rect l="0" t="0" r="0" b="0"/>
              <a:pathLst>
                <a:path w="321470" h="187524">
                  <a:moveTo>
                    <a:pt x="0" y="0"/>
                  </a:moveTo>
                  <a:lnTo>
                    <a:pt x="0" y="39319"/>
                  </a:lnTo>
                  <a:lnTo>
                    <a:pt x="0" y="83049"/>
                  </a:lnTo>
                  <a:lnTo>
                    <a:pt x="0" y="124467"/>
                  </a:lnTo>
                  <a:lnTo>
                    <a:pt x="0" y="158806"/>
                  </a:lnTo>
                  <a:lnTo>
                    <a:pt x="992" y="159449"/>
                  </a:lnTo>
                  <a:lnTo>
                    <a:pt x="4741" y="160163"/>
                  </a:lnTo>
                  <a:lnTo>
                    <a:pt x="6137" y="159361"/>
                  </a:lnTo>
                  <a:lnTo>
                    <a:pt x="7068" y="157835"/>
                  </a:lnTo>
                  <a:lnTo>
                    <a:pt x="8378" y="150946"/>
                  </a:lnTo>
                  <a:lnTo>
                    <a:pt x="11412" y="137329"/>
                  </a:lnTo>
                  <a:lnTo>
                    <a:pt x="19940" y="95878"/>
                  </a:lnTo>
                  <a:lnTo>
                    <a:pt x="35901" y="54156"/>
                  </a:lnTo>
                  <a:lnTo>
                    <a:pt x="40761" y="41929"/>
                  </a:lnTo>
                  <a:lnTo>
                    <a:pt x="44489" y="24880"/>
                  </a:lnTo>
                  <a:lnTo>
                    <a:pt x="51436" y="13104"/>
                  </a:lnTo>
                  <a:lnTo>
                    <a:pt x="60853" y="1921"/>
                  </a:lnTo>
                  <a:lnTo>
                    <a:pt x="62398" y="2273"/>
                  </a:lnTo>
                  <a:lnTo>
                    <a:pt x="70051" y="7857"/>
                  </a:lnTo>
                  <a:lnTo>
                    <a:pt x="70821" y="11098"/>
                  </a:lnTo>
                  <a:lnTo>
                    <a:pt x="74029" y="36693"/>
                  </a:lnTo>
                  <a:lnTo>
                    <a:pt x="77550" y="49050"/>
                  </a:lnTo>
                  <a:lnTo>
                    <a:pt x="84737" y="85136"/>
                  </a:lnTo>
                  <a:lnTo>
                    <a:pt x="113355" y="127923"/>
                  </a:lnTo>
                  <a:lnTo>
                    <a:pt x="128947" y="144839"/>
                  </a:lnTo>
                  <a:lnTo>
                    <a:pt x="157883" y="163186"/>
                  </a:lnTo>
                  <a:lnTo>
                    <a:pt x="175654" y="167745"/>
                  </a:lnTo>
                  <a:lnTo>
                    <a:pt x="187540" y="166165"/>
                  </a:lnTo>
                  <a:lnTo>
                    <a:pt x="211339" y="157066"/>
                  </a:lnTo>
                  <a:lnTo>
                    <a:pt x="229197" y="143883"/>
                  </a:lnTo>
                  <a:lnTo>
                    <a:pt x="245879" y="121650"/>
                  </a:lnTo>
                  <a:lnTo>
                    <a:pt x="263819" y="86286"/>
                  </a:lnTo>
                  <a:lnTo>
                    <a:pt x="267732" y="46382"/>
                  </a:lnTo>
                  <a:lnTo>
                    <a:pt x="265174" y="37812"/>
                  </a:lnTo>
                  <a:lnTo>
                    <a:pt x="263103" y="34138"/>
                  </a:lnTo>
                  <a:lnTo>
                    <a:pt x="260730" y="31688"/>
                  </a:lnTo>
                  <a:lnTo>
                    <a:pt x="255448" y="28966"/>
                  </a:lnTo>
                  <a:lnTo>
                    <a:pt x="246896" y="27434"/>
                  </a:lnTo>
                  <a:lnTo>
                    <a:pt x="241030" y="29721"/>
                  </a:lnTo>
                  <a:lnTo>
                    <a:pt x="220072" y="43050"/>
                  </a:lnTo>
                  <a:lnTo>
                    <a:pt x="202773" y="69034"/>
                  </a:lnTo>
                  <a:lnTo>
                    <a:pt x="198326" y="86490"/>
                  </a:lnTo>
                  <a:lnTo>
                    <a:pt x="201748" y="108970"/>
                  </a:lnTo>
                  <a:lnTo>
                    <a:pt x="213787" y="139223"/>
                  </a:lnTo>
                  <a:lnTo>
                    <a:pt x="234661" y="163842"/>
                  </a:lnTo>
                  <a:lnTo>
                    <a:pt x="254958" y="178963"/>
                  </a:lnTo>
                  <a:lnTo>
                    <a:pt x="278280" y="184987"/>
                  </a:lnTo>
                  <a:lnTo>
                    <a:pt x="321469" y="18752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Shape-181"/>
            <p:cNvSpPr/>
            <p:nvPr/>
          </p:nvSpPr>
          <p:spPr>
            <a:xfrm>
              <a:off x="6241852" y="4589859"/>
              <a:ext cx="312540" cy="169665"/>
            </a:xfrm>
            <a:custGeom>
              <a:avLst/>
              <a:gdLst/>
              <a:ahLst/>
              <a:cxnLst/>
              <a:rect l="0" t="0" r="0" b="0"/>
              <a:pathLst>
                <a:path w="312540" h="169665">
                  <a:moveTo>
                    <a:pt x="0" y="0"/>
                  </a:moveTo>
                  <a:lnTo>
                    <a:pt x="38173" y="993"/>
                  </a:lnTo>
                  <a:lnTo>
                    <a:pt x="80690" y="7689"/>
                  </a:lnTo>
                  <a:lnTo>
                    <a:pt x="117142" y="9677"/>
                  </a:lnTo>
                  <a:lnTo>
                    <a:pt x="158884" y="15949"/>
                  </a:lnTo>
                  <a:lnTo>
                    <a:pt x="196088" y="22223"/>
                  </a:lnTo>
                  <a:lnTo>
                    <a:pt x="238563" y="26522"/>
                  </a:lnTo>
                  <a:lnTo>
                    <a:pt x="276062" y="26786"/>
                  </a:lnTo>
                  <a:lnTo>
                    <a:pt x="276753" y="19101"/>
                  </a:lnTo>
                  <a:lnTo>
                    <a:pt x="275784" y="18687"/>
                  </a:lnTo>
                  <a:lnTo>
                    <a:pt x="256080" y="15263"/>
                  </a:lnTo>
                  <a:lnTo>
                    <a:pt x="251087" y="13152"/>
                  </a:lnTo>
                  <a:lnTo>
                    <a:pt x="240248" y="13452"/>
                  </a:lnTo>
                  <a:lnTo>
                    <a:pt x="205307" y="17473"/>
                  </a:lnTo>
                  <a:lnTo>
                    <a:pt x="193443" y="18680"/>
                  </a:lnTo>
                  <a:lnTo>
                    <a:pt x="181555" y="22524"/>
                  </a:lnTo>
                  <a:lnTo>
                    <a:pt x="151803" y="45655"/>
                  </a:lnTo>
                  <a:lnTo>
                    <a:pt x="136590" y="62806"/>
                  </a:lnTo>
                  <a:lnTo>
                    <a:pt x="122561" y="86380"/>
                  </a:lnTo>
                  <a:lnTo>
                    <a:pt x="118005" y="104198"/>
                  </a:lnTo>
                  <a:lnTo>
                    <a:pt x="119584" y="113448"/>
                  </a:lnTo>
                  <a:lnTo>
                    <a:pt x="124586" y="121859"/>
                  </a:lnTo>
                  <a:lnTo>
                    <a:pt x="133423" y="132212"/>
                  </a:lnTo>
                  <a:lnTo>
                    <a:pt x="143966" y="138136"/>
                  </a:lnTo>
                  <a:lnTo>
                    <a:pt x="178920" y="147396"/>
                  </a:lnTo>
                  <a:lnTo>
                    <a:pt x="198644" y="143664"/>
                  </a:lnTo>
                  <a:lnTo>
                    <a:pt x="229091" y="130681"/>
                  </a:lnTo>
                  <a:lnTo>
                    <a:pt x="247023" y="117213"/>
                  </a:lnTo>
                  <a:lnTo>
                    <a:pt x="264904" y="95915"/>
                  </a:lnTo>
                  <a:lnTo>
                    <a:pt x="271524" y="81986"/>
                  </a:lnTo>
                  <a:lnTo>
                    <a:pt x="284198" y="43531"/>
                  </a:lnTo>
                  <a:lnTo>
                    <a:pt x="283723" y="39935"/>
                  </a:lnTo>
                  <a:lnTo>
                    <a:pt x="276565" y="21937"/>
                  </a:lnTo>
                  <a:lnTo>
                    <a:pt x="274665" y="20578"/>
                  </a:lnTo>
                  <a:lnTo>
                    <a:pt x="272407" y="19672"/>
                  </a:lnTo>
                  <a:lnTo>
                    <a:pt x="270902" y="20060"/>
                  </a:lnTo>
                  <a:lnTo>
                    <a:pt x="269898" y="21311"/>
                  </a:lnTo>
                  <a:lnTo>
                    <a:pt x="260999" y="45736"/>
                  </a:lnTo>
                  <a:lnTo>
                    <a:pt x="260859" y="57038"/>
                  </a:lnTo>
                  <a:lnTo>
                    <a:pt x="270037" y="100901"/>
                  </a:lnTo>
                  <a:lnTo>
                    <a:pt x="275790" y="116283"/>
                  </a:lnTo>
                  <a:lnTo>
                    <a:pt x="303114" y="157926"/>
                  </a:lnTo>
                  <a:lnTo>
                    <a:pt x="312539" y="169664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Shape-182"/>
            <p:cNvSpPr/>
            <p:nvPr/>
          </p:nvSpPr>
          <p:spPr>
            <a:xfrm>
              <a:off x="6304359" y="4446984"/>
              <a:ext cx="44650" cy="294681"/>
            </a:xfrm>
            <a:custGeom>
              <a:avLst/>
              <a:gdLst/>
              <a:ahLst/>
              <a:cxnLst/>
              <a:rect l="0" t="0" r="0" b="0"/>
              <a:pathLst>
                <a:path w="44650" h="294681">
                  <a:moveTo>
                    <a:pt x="0" y="0"/>
                  </a:moveTo>
                  <a:lnTo>
                    <a:pt x="0" y="12429"/>
                  </a:lnTo>
                  <a:lnTo>
                    <a:pt x="2646" y="18092"/>
                  </a:lnTo>
                  <a:lnTo>
                    <a:pt x="4741" y="20991"/>
                  </a:lnTo>
                  <a:lnTo>
                    <a:pt x="13303" y="63567"/>
                  </a:lnTo>
                  <a:lnTo>
                    <a:pt x="17952" y="99428"/>
                  </a:lnTo>
                  <a:lnTo>
                    <a:pt x="24750" y="143700"/>
                  </a:lnTo>
                  <a:lnTo>
                    <a:pt x="28831" y="178839"/>
                  </a:lnTo>
                  <a:lnTo>
                    <a:pt x="34358" y="221527"/>
                  </a:lnTo>
                  <a:lnTo>
                    <a:pt x="42608" y="265019"/>
                  </a:lnTo>
                  <a:lnTo>
                    <a:pt x="44649" y="29468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Shape-183"/>
            <p:cNvSpPr/>
            <p:nvPr/>
          </p:nvSpPr>
          <p:spPr>
            <a:xfrm>
              <a:off x="6098977" y="4554344"/>
              <a:ext cx="142876" cy="196251"/>
            </a:xfrm>
            <a:custGeom>
              <a:avLst/>
              <a:gdLst/>
              <a:ahLst/>
              <a:cxnLst/>
              <a:rect l="0" t="0" r="0" b="0"/>
              <a:pathLst>
                <a:path w="142876" h="196251">
                  <a:moveTo>
                    <a:pt x="0" y="17656"/>
                  </a:moveTo>
                  <a:lnTo>
                    <a:pt x="0" y="58550"/>
                  </a:lnTo>
                  <a:lnTo>
                    <a:pt x="992" y="80705"/>
                  </a:lnTo>
                  <a:lnTo>
                    <a:pt x="8102" y="124782"/>
                  </a:lnTo>
                  <a:lnTo>
                    <a:pt x="9676" y="144758"/>
                  </a:lnTo>
                  <a:lnTo>
                    <a:pt x="17607" y="185937"/>
                  </a:lnTo>
                  <a:lnTo>
                    <a:pt x="17826" y="194696"/>
                  </a:lnTo>
                  <a:lnTo>
                    <a:pt x="17856" y="183684"/>
                  </a:lnTo>
                  <a:lnTo>
                    <a:pt x="26953" y="142101"/>
                  </a:lnTo>
                  <a:lnTo>
                    <a:pt x="35810" y="98051"/>
                  </a:lnTo>
                  <a:lnTo>
                    <a:pt x="44733" y="53455"/>
                  </a:lnTo>
                  <a:lnTo>
                    <a:pt x="56958" y="21035"/>
                  </a:lnTo>
                  <a:lnTo>
                    <a:pt x="65604" y="7633"/>
                  </a:lnTo>
                  <a:lnTo>
                    <a:pt x="71491" y="3279"/>
                  </a:lnTo>
                  <a:lnTo>
                    <a:pt x="80383" y="828"/>
                  </a:lnTo>
                  <a:lnTo>
                    <a:pt x="92276" y="0"/>
                  </a:lnTo>
                  <a:lnTo>
                    <a:pt x="95252" y="1917"/>
                  </a:lnTo>
                  <a:lnTo>
                    <a:pt x="113109" y="25126"/>
                  </a:lnTo>
                  <a:lnTo>
                    <a:pt x="129976" y="65753"/>
                  </a:lnTo>
                  <a:lnTo>
                    <a:pt x="133597" y="110049"/>
                  </a:lnTo>
                  <a:lnTo>
                    <a:pt x="134906" y="153674"/>
                  </a:lnTo>
                  <a:lnTo>
                    <a:pt x="142875" y="19625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Shape-184"/>
            <p:cNvSpPr/>
            <p:nvPr/>
          </p:nvSpPr>
          <p:spPr>
            <a:xfrm>
              <a:off x="5777671" y="4527937"/>
              <a:ext cx="285419" cy="301060"/>
            </a:xfrm>
            <a:custGeom>
              <a:avLst/>
              <a:gdLst/>
              <a:ahLst/>
              <a:cxnLst/>
              <a:rect l="0" t="0" r="0" b="0"/>
              <a:pathLst>
                <a:path w="285419" h="301060">
                  <a:moveTo>
                    <a:pt x="8767" y="44063"/>
                  </a:moveTo>
                  <a:lnTo>
                    <a:pt x="8767" y="57365"/>
                  </a:lnTo>
                  <a:lnTo>
                    <a:pt x="1078" y="91121"/>
                  </a:lnTo>
                  <a:lnTo>
                    <a:pt x="0" y="133677"/>
                  </a:lnTo>
                  <a:lnTo>
                    <a:pt x="851" y="178050"/>
                  </a:lnTo>
                  <a:lnTo>
                    <a:pt x="7528" y="222662"/>
                  </a:lnTo>
                  <a:lnTo>
                    <a:pt x="15672" y="264660"/>
                  </a:lnTo>
                  <a:lnTo>
                    <a:pt x="17661" y="301059"/>
                  </a:lnTo>
                  <a:lnTo>
                    <a:pt x="17695" y="262851"/>
                  </a:lnTo>
                  <a:lnTo>
                    <a:pt x="17696" y="228060"/>
                  </a:lnTo>
                  <a:lnTo>
                    <a:pt x="17696" y="194823"/>
                  </a:lnTo>
                  <a:lnTo>
                    <a:pt x="17696" y="159839"/>
                  </a:lnTo>
                  <a:lnTo>
                    <a:pt x="17696" y="117203"/>
                  </a:lnTo>
                  <a:lnTo>
                    <a:pt x="17696" y="73981"/>
                  </a:lnTo>
                  <a:lnTo>
                    <a:pt x="20342" y="38397"/>
                  </a:lnTo>
                  <a:lnTo>
                    <a:pt x="27410" y="20887"/>
                  </a:lnTo>
                  <a:lnTo>
                    <a:pt x="33920" y="12927"/>
                  </a:lnTo>
                  <a:lnTo>
                    <a:pt x="43428" y="6081"/>
                  </a:lnTo>
                  <a:lnTo>
                    <a:pt x="59937" y="1390"/>
                  </a:lnTo>
                  <a:lnTo>
                    <a:pt x="77396" y="0"/>
                  </a:lnTo>
                  <a:lnTo>
                    <a:pt x="95137" y="4328"/>
                  </a:lnTo>
                  <a:lnTo>
                    <a:pt x="112961" y="11894"/>
                  </a:lnTo>
                  <a:lnTo>
                    <a:pt x="122213" y="20175"/>
                  </a:lnTo>
                  <a:lnTo>
                    <a:pt x="128641" y="29477"/>
                  </a:lnTo>
                  <a:lnTo>
                    <a:pt x="131497" y="36919"/>
                  </a:lnTo>
                  <a:lnTo>
                    <a:pt x="133105" y="51427"/>
                  </a:lnTo>
                  <a:lnTo>
                    <a:pt x="130835" y="59904"/>
                  </a:lnTo>
                  <a:lnTo>
                    <a:pt x="117519" y="82676"/>
                  </a:lnTo>
                  <a:lnTo>
                    <a:pt x="108033" y="90328"/>
                  </a:lnTo>
                  <a:lnTo>
                    <a:pt x="97203" y="94391"/>
                  </a:lnTo>
                  <a:lnTo>
                    <a:pt x="52556" y="107069"/>
                  </a:lnTo>
                  <a:lnTo>
                    <a:pt x="23904" y="115383"/>
                  </a:lnTo>
                  <a:lnTo>
                    <a:pt x="21834" y="117407"/>
                  </a:lnTo>
                  <a:lnTo>
                    <a:pt x="20455" y="119748"/>
                  </a:lnTo>
                  <a:lnTo>
                    <a:pt x="20527" y="121309"/>
                  </a:lnTo>
                  <a:lnTo>
                    <a:pt x="21568" y="122349"/>
                  </a:lnTo>
                  <a:lnTo>
                    <a:pt x="25370" y="124497"/>
                  </a:lnTo>
                  <a:lnTo>
                    <a:pt x="30368" y="128759"/>
                  </a:lnTo>
                  <a:lnTo>
                    <a:pt x="38541" y="131315"/>
                  </a:lnTo>
                  <a:lnTo>
                    <a:pt x="81250" y="140248"/>
                  </a:lnTo>
                  <a:lnTo>
                    <a:pt x="124990" y="148157"/>
                  </a:lnTo>
                  <a:lnTo>
                    <a:pt x="169519" y="150816"/>
                  </a:lnTo>
                  <a:lnTo>
                    <a:pt x="211506" y="144098"/>
                  </a:lnTo>
                  <a:lnTo>
                    <a:pt x="231225" y="140180"/>
                  </a:lnTo>
                  <a:lnTo>
                    <a:pt x="260679" y="127129"/>
                  </a:lnTo>
                  <a:lnTo>
                    <a:pt x="279098" y="112488"/>
                  </a:lnTo>
                  <a:lnTo>
                    <a:pt x="282702" y="106555"/>
                  </a:lnTo>
                  <a:lnTo>
                    <a:pt x="285017" y="94661"/>
                  </a:lnTo>
                  <a:lnTo>
                    <a:pt x="285418" y="85734"/>
                  </a:lnTo>
                  <a:lnTo>
                    <a:pt x="282866" y="79781"/>
                  </a:lnTo>
                  <a:lnTo>
                    <a:pt x="273143" y="67876"/>
                  </a:lnTo>
                  <a:lnTo>
                    <a:pt x="267489" y="64568"/>
                  </a:lnTo>
                  <a:lnTo>
                    <a:pt x="256082" y="62706"/>
                  </a:lnTo>
                  <a:lnTo>
                    <a:pt x="245684" y="63263"/>
                  </a:lnTo>
                  <a:lnTo>
                    <a:pt x="205149" y="72967"/>
                  </a:lnTo>
                  <a:lnTo>
                    <a:pt x="199219" y="75239"/>
                  </a:lnTo>
                  <a:lnTo>
                    <a:pt x="189985" y="83054"/>
                  </a:lnTo>
                  <a:lnTo>
                    <a:pt x="166678" y="121645"/>
                  </a:lnTo>
                  <a:lnTo>
                    <a:pt x="162380" y="139370"/>
                  </a:lnTo>
                  <a:lnTo>
                    <a:pt x="164021" y="151244"/>
                  </a:lnTo>
                  <a:lnTo>
                    <a:pt x="169050" y="163137"/>
                  </a:lnTo>
                  <a:lnTo>
                    <a:pt x="184029" y="180988"/>
                  </a:lnTo>
                  <a:lnTo>
                    <a:pt x="214149" y="20479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Shape-185"/>
            <p:cNvSpPr/>
            <p:nvPr/>
          </p:nvSpPr>
          <p:spPr>
            <a:xfrm>
              <a:off x="5518547" y="4580930"/>
              <a:ext cx="98227" cy="17860"/>
            </a:xfrm>
            <a:custGeom>
              <a:avLst/>
              <a:gdLst/>
              <a:ahLst/>
              <a:cxnLst/>
              <a:rect l="0" t="0" r="0" b="0"/>
              <a:pathLst>
                <a:path w="98227" h="17860">
                  <a:moveTo>
                    <a:pt x="0" y="0"/>
                  </a:moveTo>
                  <a:lnTo>
                    <a:pt x="4740" y="0"/>
                  </a:lnTo>
                  <a:lnTo>
                    <a:pt x="9713" y="2645"/>
                  </a:lnTo>
                  <a:lnTo>
                    <a:pt x="12429" y="4740"/>
                  </a:lnTo>
                  <a:lnTo>
                    <a:pt x="20737" y="7067"/>
                  </a:lnTo>
                  <a:lnTo>
                    <a:pt x="59699" y="8821"/>
                  </a:lnTo>
                  <a:lnTo>
                    <a:pt x="82384" y="9900"/>
                  </a:lnTo>
                  <a:lnTo>
                    <a:pt x="98226" y="1785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Shape-186"/>
            <p:cNvSpPr/>
            <p:nvPr/>
          </p:nvSpPr>
          <p:spPr>
            <a:xfrm>
              <a:off x="5286375" y="4411266"/>
              <a:ext cx="158328" cy="257693"/>
            </a:xfrm>
            <a:custGeom>
              <a:avLst/>
              <a:gdLst/>
              <a:ahLst/>
              <a:cxnLst/>
              <a:rect l="0" t="0" r="0" b="0"/>
              <a:pathLst>
                <a:path w="158328" h="257693">
                  <a:moveTo>
                    <a:pt x="62508" y="0"/>
                  </a:moveTo>
                  <a:lnTo>
                    <a:pt x="62508" y="4740"/>
                  </a:lnTo>
                  <a:lnTo>
                    <a:pt x="61516" y="6136"/>
                  </a:lnTo>
                  <a:lnTo>
                    <a:pt x="59862" y="7067"/>
                  </a:lnTo>
                  <a:lnTo>
                    <a:pt x="57767" y="7688"/>
                  </a:lnTo>
                  <a:lnTo>
                    <a:pt x="56371" y="9094"/>
                  </a:lnTo>
                  <a:lnTo>
                    <a:pt x="51484" y="18480"/>
                  </a:lnTo>
                  <a:lnTo>
                    <a:pt x="41258" y="29888"/>
                  </a:lnTo>
                  <a:lnTo>
                    <a:pt x="24539" y="42688"/>
                  </a:lnTo>
                  <a:lnTo>
                    <a:pt x="18847" y="55753"/>
                  </a:lnTo>
                  <a:lnTo>
                    <a:pt x="16533" y="58004"/>
                  </a:lnTo>
                  <a:lnTo>
                    <a:pt x="13998" y="59505"/>
                  </a:lnTo>
                  <a:lnTo>
                    <a:pt x="5691" y="71099"/>
                  </a:lnTo>
                  <a:lnTo>
                    <a:pt x="499" y="87242"/>
                  </a:lnTo>
                  <a:lnTo>
                    <a:pt x="148" y="93428"/>
                  </a:lnTo>
                  <a:lnTo>
                    <a:pt x="2711" y="98740"/>
                  </a:lnTo>
                  <a:lnTo>
                    <a:pt x="25735" y="123832"/>
                  </a:lnTo>
                  <a:lnTo>
                    <a:pt x="63545" y="144973"/>
                  </a:lnTo>
                  <a:lnTo>
                    <a:pt x="101156" y="166780"/>
                  </a:lnTo>
                  <a:lnTo>
                    <a:pt x="138520" y="193880"/>
                  </a:lnTo>
                  <a:lnTo>
                    <a:pt x="152609" y="211455"/>
                  </a:lnTo>
                  <a:lnTo>
                    <a:pt x="158327" y="224490"/>
                  </a:lnTo>
                  <a:lnTo>
                    <a:pt x="158138" y="228043"/>
                  </a:lnTo>
                  <a:lnTo>
                    <a:pt x="155280" y="234636"/>
                  </a:lnTo>
                  <a:lnTo>
                    <a:pt x="148094" y="243926"/>
                  </a:lnTo>
                  <a:lnTo>
                    <a:pt x="139903" y="247317"/>
                  </a:lnTo>
                  <a:lnTo>
                    <a:pt x="97181" y="256860"/>
                  </a:lnTo>
                  <a:lnTo>
                    <a:pt x="54433" y="257692"/>
                  </a:lnTo>
                  <a:lnTo>
                    <a:pt x="11800" y="250567"/>
                  </a:lnTo>
                  <a:lnTo>
                    <a:pt x="0" y="25003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Shape-187"/>
            <p:cNvSpPr/>
            <p:nvPr/>
          </p:nvSpPr>
          <p:spPr>
            <a:xfrm>
              <a:off x="5295305" y="4402704"/>
              <a:ext cx="80368" cy="8563"/>
            </a:xfrm>
            <a:custGeom>
              <a:avLst/>
              <a:gdLst/>
              <a:ahLst/>
              <a:cxnLst/>
              <a:rect l="0" t="0" r="0" b="0"/>
              <a:pathLst>
                <a:path w="80368" h="8563">
                  <a:moveTo>
                    <a:pt x="0" y="8562"/>
                  </a:moveTo>
                  <a:lnTo>
                    <a:pt x="0" y="3821"/>
                  </a:lnTo>
                  <a:lnTo>
                    <a:pt x="992" y="2425"/>
                  </a:lnTo>
                  <a:lnTo>
                    <a:pt x="2645" y="1494"/>
                  </a:lnTo>
                  <a:lnTo>
                    <a:pt x="12428" y="0"/>
                  </a:lnTo>
                  <a:lnTo>
                    <a:pt x="31044" y="697"/>
                  </a:lnTo>
                  <a:lnTo>
                    <a:pt x="68866" y="8014"/>
                  </a:lnTo>
                  <a:lnTo>
                    <a:pt x="80367" y="856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Shape-188"/>
            <p:cNvSpPr/>
            <p:nvPr/>
          </p:nvSpPr>
          <p:spPr>
            <a:xfrm>
              <a:off x="5152430" y="4607719"/>
              <a:ext cx="35719" cy="107157"/>
            </a:xfrm>
            <a:custGeom>
              <a:avLst/>
              <a:gdLst/>
              <a:ahLst/>
              <a:cxnLst/>
              <a:rect l="0" t="0" r="0" b="0"/>
              <a:pathLst>
                <a:path w="35719" h="107157">
                  <a:moveTo>
                    <a:pt x="35718" y="0"/>
                  </a:moveTo>
                  <a:lnTo>
                    <a:pt x="30978" y="4740"/>
                  </a:lnTo>
                  <a:lnTo>
                    <a:pt x="28650" y="9713"/>
                  </a:lnTo>
                  <a:lnTo>
                    <a:pt x="19769" y="53830"/>
                  </a:lnTo>
                  <a:lnTo>
                    <a:pt x="17716" y="64604"/>
                  </a:lnTo>
                  <a:lnTo>
                    <a:pt x="11974" y="77240"/>
                  </a:lnTo>
                  <a:lnTo>
                    <a:pt x="9330" y="99811"/>
                  </a:lnTo>
                  <a:lnTo>
                    <a:pt x="8205" y="102259"/>
                  </a:lnTo>
                  <a:lnTo>
                    <a:pt x="6461" y="103892"/>
                  </a:lnTo>
                  <a:lnTo>
                    <a:pt x="0" y="10715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Shape-189"/>
            <p:cNvSpPr/>
            <p:nvPr/>
          </p:nvSpPr>
          <p:spPr>
            <a:xfrm>
              <a:off x="5072063" y="4375547"/>
              <a:ext cx="1" cy="232173"/>
            </a:xfrm>
            <a:custGeom>
              <a:avLst/>
              <a:gdLst/>
              <a:ahLst/>
              <a:cxnLst/>
              <a:rect l="0" t="0" r="0" b="0"/>
              <a:pathLst>
                <a:path w="1" h="232173">
                  <a:moveTo>
                    <a:pt x="0" y="0"/>
                  </a:moveTo>
                  <a:lnTo>
                    <a:pt x="0" y="42240"/>
                  </a:lnTo>
                  <a:lnTo>
                    <a:pt x="0" y="85129"/>
                  </a:lnTo>
                  <a:lnTo>
                    <a:pt x="0" y="125643"/>
                  </a:lnTo>
                  <a:lnTo>
                    <a:pt x="0" y="168935"/>
                  </a:lnTo>
                  <a:lnTo>
                    <a:pt x="0" y="209741"/>
                  </a:lnTo>
                  <a:lnTo>
                    <a:pt x="0" y="23217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 of </a:t>
            </a:r>
            <a:r>
              <a:rPr lang="en-US" dirty="0" err="1" smtClean="0"/>
              <a:t>aldehydes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929" y="1882588"/>
            <a:ext cx="8563427" cy="436762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Formaldehyde produced by the catalytic oxidation of methanol. One of the most common examples of the synthesis of an </a:t>
            </a:r>
            <a:r>
              <a:rPr lang="en-US" dirty="0" err="1" smtClean="0"/>
              <a:t>aldehyde</a:t>
            </a:r>
            <a:r>
              <a:rPr lang="en-US" dirty="0" smtClean="0"/>
              <a:t> because </a:t>
            </a:r>
            <a:r>
              <a:rPr lang="en-US" dirty="0" err="1" smtClean="0"/>
              <a:t>methanal</a:t>
            </a:r>
            <a:r>
              <a:rPr lang="en-US" dirty="0" smtClean="0"/>
              <a:t> (formaldehyde) is the simplest form. Many </a:t>
            </a:r>
            <a:r>
              <a:rPr lang="en-US" dirty="0" err="1" smtClean="0"/>
              <a:t>aldehydes</a:t>
            </a:r>
            <a:r>
              <a:rPr lang="en-US" dirty="0" smtClean="0"/>
              <a:t> are formed by the oxidation of alcohols.</a:t>
            </a:r>
          </a:p>
          <a:p>
            <a:pPr>
              <a:buNone/>
            </a:pPr>
            <a:r>
              <a:rPr lang="en-US" sz="3200" dirty="0" smtClean="0"/>
              <a:t>2CH3OH (</a:t>
            </a:r>
            <a:r>
              <a:rPr lang="en-US" sz="3200" dirty="0" err="1" smtClean="0"/>
              <a:t>g</a:t>
            </a:r>
            <a:r>
              <a:rPr lang="en-US" sz="3200" dirty="0" smtClean="0"/>
              <a:t>) + O2(g) </a:t>
            </a:r>
            <a:r>
              <a:rPr lang="en-US" sz="3200" dirty="0" err="1" smtClean="0">
                <a:sym typeface="Wingdings"/>
              </a:rPr>
              <a:t></a:t>
            </a:r>
            <a:r>
              <a:rPr lang="en-US" sz="3200" dirty="0" smtClean="0">
                <a:sym typeface="Wingdings"/>
              </a:rPr>
              <a:t> 2HCHO (</a:t>
            </a:r>
            <a:r>
              <a:rPr lang="en-US" sz="3200" dirty="0" err="1" smtClean="0">
                <a:sym typeface="Wingdings"/>
              </a:rPr>
              <a:t>g</a:t>
            </a:r>
            <a:r>
              <a:rPr lang="en-US" sz="3200" dirty="0" smtClean="0">
                <a:sym typeface="Wingdings"/>
              </a:rPr>
              <a:t>) + 2H2O (</a:t>
            </a:r>
            <a:r>
              <a:rPr lang="en-US" sz="3200" dirty="0" err="1" smtClean="0">
                <a:sym typeface="Wingdings"/>
              </a:rPr>
              <a:t>g</a:t>
            </a:r>
            <a:r>
              <a:rPr lang="en-US" sz="3200" dirty="0" smtClean="0">
                <a:sym typeface="Wingdings"/>
              </a:rPr>
              <a:t>)</a:t>
            </a:r>
            <a:endParaRPr lang="en-US" sz="32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Time!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be split up into two teams to answer review questions.</a:t>
            </a:r>
          </a:p>
          <a:p>
            <a:r>
              <a:rPr lang="en-US" dirty="0" smtClean="0"/>
              <a:t>Go to </a:t>
            </a:r>
            <a:r>
              <a:rPr lang="en-US" dirty="0" err="1" smtClean="0"/>
              <a:t>kahoot.it</a:t>
            </a:r>
            <a:r>
              <a:rPr lang="en-US" dirty="0" smtClean="0"/>
              <a:t> and enter the game code on the </a:t>
            </a:r>
            <a:r>
              <a:rPr lang="en-US" dirty="0" err="1" smtClean="0"/>
              <a:t>smartboard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Make up a team name and decide on answers together.</a:t>
            </a:r>
          </a:p>
          <a:p>
            <a:r>
              <a:rPr lang="en-US" dirty="0" smtClean="0"/>
              <a:t>The idea is to answer the questions as fast as possible correctly.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1600" dirty="0" smtClean="0"/>
              <a:t>Jones, Loretta. Chemistry, molecules, matter and change. Freeman publishing. P338-340</a:t>
            </a:r>
          </a:p>
          <a:p>
            <a:r>
              <a:rPr lang="en-US" sz="1600" dirty="0" smtClean="0"/>
              <a:t> </a:t>
            </a:r>
            <a:r>
              <a:rPr lang="en-US" sz="1600" dirty="0" smtClean="0">
                <a:hlinkClick r:id="rId2"/>
              </a:rPr>
              <a:t>http://www2.chemistry.msu.edu/faculty/reusch/VirtTxtJml/aldket1.htm</a:t>
            </a:r>
            <a:endParaRPr lang="en-US" sz="1600" dirty="0" smtClean="0"/>
          </a:p>
          <a:p>
            <a:r>
              <a:rPr lang="en-US" sz="1600" dirty="0" smtClean="0">
                <a:hlinkClick r:id="rId3"/>
              </a:rPr>
              <a:t>http://www.britannica.com/science/aldehyde</a:t>
            </a:r>
            <a:endParaRPr lang="en-US" sz="1600" dirty="0" smtClean="0"/>
          </a:p>
          <a:p>
            <a:r>
              <a:rPr lang="en-US" sz="1600" dirty="0" smtClean="0">
                <a:hlinkClick r:id="rId4"/>
              </a:rPr>
              <a:t>http://chemwiki.ucdavis.edu/?title=Organic_Chemistry/Aldehydes_and_Ketones/Nomenclature_of_Aldehydes_%26_Ketones</a:t>
            </a:r>
            <a:endParaRPr lang="en-US" sz="1600" dirty="0" smtClean="0"/>
          </a:p>
          <a:p>
            <a:r>
              <a:rPr lang="en-US" sz="1600" dirty="0" smtClean="0">
                <a:hlinkClick r:id="rId5"/>
              </a:rPr>
              <a:t>http://2012books.lardbucket.org/books/introduction-to-chemistry-general-organic-and-biological/s17-09-aldehydes-and-ketones-structur.html</a:t>
            </a:r>
            <a:endParaRPr lang="en-US" sz="1600" dirty="0" smtClean="0"/>
          </a:p>
          <a:p>
            <a:pPr lvl="0"/>
            <a:r>
              <a:rPr lang="en-US" sz="1600" dirty="0" err="1" smtClean="0"/>
              <a:t>Aldehyde</a:t>
            </a:r>
            <a:r>
              <a:rPr lang="en-US" sz="1600" dirty="0" smtClean="0"/>
              <a:t> Introduction- Khan Academy - </a:t>
            </a:r>
            <a:r>
              <a:rPr lang="en-US" sz="1600" u="sng" dirty="0" smtClean="0">
                <a:hlinkClick r:id="rId6"/>
              </a:rPr>
              <a:t>https://www.youtube.com/watch?v=oeyBfrx5RJY</a:t>
            </a:r>
            <a:endParaRPr lang="en-US" sz="1600" dirty="0" smtClean="0"/>
          </a:p>
          <a:p>
            <a:pPr lvl="0"/>
            <a:r>
              <a:rPr lang="en-US" sz="1600" dirty="0" smtClean="0"/>
              <a:t>Nomenclature of </a:t>
            </a:r>
            <a:r>
              <a:rPr lang="en-US" sz="1600" dirty="0" err="1" smtClean="0"/>
              <a:t>aldehydes</a:t>
            </a:r>
            <a:r>
              <a:rPr lang="en-US" sz="1600" dirty="0" smtClean="0"/>
              <a:t> and </a:t>
            </a:r>
            <a:r>
              <a:rPr lang="en-US" sz="1600" dirty="0" err="1" smtClean="0"/>
              <a:t>ketones</a:t>
            </a:r>
            <a:r>
              <a:rPr lang="en-US" sz="1600" dirty="0" smtClean="0"/>
              <a:t>- Khan Academy - </a:t>
            </a:r>
            <a:r>
              <a:rPr lang="en-US" sz="1600" u="sng" dirty="0" smtClean="0">
                <a:hlinkClick r:id="rId7"/>
              </a:rPr>
              <a:t>https://www.youtube.com/watch?v=JMsqu236bZo</a:t>
            </a:r>
            <a:endParaRPr lang="en-US" sz="1600" dirty="0" smtClean="0"/>
          </a:p>
          <a:p>
            <a:pPr lvl="0"/>
            <a:r>
              <a:rPr lang="en-US" sz="1600" dirty="0" err="1" smtClean="0"/>
              <a:t>Aldehydes</a:t>
            </a:r>
            <a:r>
              <a:rPr lang="en-US" sz="1600" dirty="0" smtClean="0"/>
              <a:t> and </a:t>
            </a:r>
            <a:r>
              <a:rPr lang="en-US" sz="1600" dirty="0" err="1" smtClean="0"/>
              <a:t>Ketones</a:t>
            </a:r>
            <a:r>
              <a:rPr lang="en-US" sz="1600" dirty="0" smtClean="0"/>
              <a:t>: Naming + Properties- </a:t>
            </a:r>
            <a:r>
              <a:rPr lang="en-US" sz="1600" dirty="0" err="1" smtClean="0"/>
              <a:t>chemistNATE</a:t>
            </a:r>
            <a:r>
              <a:rPr lang="en-US" sz="1600" dirty="0" smtClean="0"/>
              <a:t> - </a:t>
            </a:r>
            <a:r>
              <a:rPr lang="en-US" sz="1600" u="sng" dirty="0" smtClean="0">
                <a:hlinkClick r:id="rId8"/>
              </a:rPr>
              <a:t>https://www.youtube.com/watch?v=CT1zd65tC0o</a:t>
            </a:r>
            <a:endParaRPr lang="en-US" sz="1600" dirty="0" smtClean="0"/>
          </a:p>
          <a:p>
            <a:pPr lvl="0"/>
            <a:r>
              <a:rPr lang="en-US" sz="1600" dirty="0" smtClean="0"/>
              <a:t>Prentice Hall Chemistry – Wilbraham, Staley, </a:t>
            </a:r>
            <a:r>
              <a:rPr lang="en-US" sz="1600" dirty="0" err="1" smtClean="0"/>
              <a:t>Matta</a:t>
            </a:r>
            <a:r>
              <a:rPr lang="en-US" sz="1600" dirty="0" smtClean="0"/>
              <a:t>, Waterman – Pg.737-Pg.740</a:t>
            </a:r>
          </a:p>
          <a:p>
            <a:pPr lvl="0"/>
            <a:r>
              <a:rPr lang="en-US" sz="1600" dirty="0" smtClean="0"/>
              <a:t>http://</a:t>
            </a:r>
            <a:r>
              <a:rPr lang="en-US" sz="1600" dirty="0" err="1" smtClean="0"/>
              <a:t>www.google.ca/imgres?imgurl</a:t>
            </a:r>
            <a:r>
              <a:rPr lang="en-US" sz="1600" dirty="0" smtClean="0"/>
              <a:t>=https://upload.wikimedia.org/wikipedia/commons/thumb/6/63/Aldehyde_Structural_Formulae_V.1.png/1119px-Aldehyde_Structural_Formulae_V.1.png&amp;imgrefurl=https://commons.wikimedia.org/wiki/File:Aldehyde_Structural_Formulae_V.1.png&amp;h=1024&amp;w=1119&amp;tbnid=xzigOzc6jO_d1M:&amp;docid=y-Tdo3PGD1Br0M&amp;ei=mscJVpaOLYmiyQSazoX4Cw&amp;tbm=</a:t>
            </a:r>
            <a:r>
              <a:rPr lang="en-US" sz="1600" dirty="0" err="1" smtClean="0"/>
              <a:t>isch&amp;client</a:t>
            </a:r>
            <a:r>
              <a:rPr lang="en-US" sz="1600" dirty="0" smtClean="0"/>
              <a:t>=</a:t>
            </a:r>
            <a:r>
              <a:rPr lang="en-US" sz="1600" dirty="0" err="1" smtClean="0"/>
              <a:t>safari&amp;ved</a:t>
            </a:r>
            <a:r>
              <a:rPr lang="en-US" sz="1600" dirty="0" smtClean="0"/>
              <a:t>=0CDEQMygBMAFqFQoTCJbD48_rmsgCFQlRkgodGmcBvw</a:t>
            </a:r>
          </a:p>
          <a:p>
            <a:pPr lvl="0"/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396</TotalTime>
  <Words>396</Words>
  <Application>Microsoft Office PowerPoint</Application>
  <PresentationFormat>On-screen Show (4:3)</PresentationFormat>
  <Paragraphs>41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Candara</vt:lpstr>
      <vt:lpstr>Wingdings</vt:lpstr>
      <vt:lpstr>Orbit</vt:lpstr>
      <vt:lpstr>Aldehydes</vt:lpstr>
      <vt:lpstr>What is an aldehyde anyway?</vt:lpstr>
      <vt:lpstr>Everyday Use</vt:lpstr>
      <vt:lpstr>IUPAC Naming</vt:lpstr>
      <vt:lpstr>Examples:</vt:lpstr>
      <vt:lpstr>Your Turn!</vt:lpstr>
      <vt:lpstr>Synthesis of aldehydes</vt:lpstr>
      <vt:lpstr>Quiz Time!</vt:lpstr>
      <vt:lpstr>Sources:</vt:lpstr>
    </vt:vector>
  </TitlesOfParts>
  <Company>Mckenzie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Aldehydes</dc:title>
  <dc:creator>Emma Ramsay</dc:creator>
  <cp:lastModifiedBy>Sanford, Jo     (ASD-W)</cp:lastModifiedBy>
  <cp:revision>19</cp:revision>
  <dcterms:created xsi:type="dcterms:W3CDTF">2015-09-29T01:17:18Z</dcterms:created>
  <dcterms:modified xsi:type="dcterms:W3CDTF">2015-09-29T12:45:23Z</dcterms:modified>
</cp:coreProperties>
</file>